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5" r:id="rId2"/>
    <p:sldId id="352" r:id="rId3"/>
    <p:sldId id="353" r:id="rId4"/>
    <p:sldId id="354" r:id="rId5"/>
  </p:sldIdLst>
  <p:sldSz cx="12192000" cy="6858000"/>
  <p:notesSz cx="6858000" cy="9144000"/>
  <p:defaultTextStyle>
    <a:defPPr marL="0" marR="0" indent="0" algn="l" defTabSz="457189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114297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228594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342891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457189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571486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685783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800080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914377" algn="ctr" defTabSz="292093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C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1667" autoAdjust="0"/>
  </p:normalViewPr>
  <p:slideViewPr>
    <p:cSldViewPr snapToGrid="0">
      <p:cViewPr varScale="1">
        <p:scale>
          <a:sx n="104" d="100"/>
          <a:sy n="104" d="100"/>
        </p:scale>
        <p:origin x="10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55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23F41-2C23-4F45-8AB3-50EFB3D33A24}" type="datetimeFigureOut">
              <a:rPr lang="en-US" smtClean="0"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587C7-331A-4A60-995F-5F3B6822CE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735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2989404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1pPr>
    <a:lvl2pPr indent="114297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2pPr>
    <a:lvl3pPr indent="228594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3pPr>
    <a:lvl4pPr indent="342891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4pPr>
    <a:lvl5pPr indent="457189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5pPr>
    <a:lvl6pPr indent="571486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6pPr>
    <a:lvl7pPr indent="685783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7pPr>
    <a:lvl8pPr indent="800080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8pPr>
    <a:lvl9pPr indent="914377" defTabSz="228594" latinLnBrk="0">
      <a:lnSpc>
        <a:spcPct val="117999"/>
      </a:lnSpc>
      <a:defRPr sz="15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10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300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93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85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54978" y="1066800"/>
            <a:ext cx="3429000" cy="15240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INSERT LOGO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2743200"/>
            <a:ext cx="11277600" cy="1317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 b="0" i="0" cap="none" baseline="0">
                <a:solidFill>
                  <a:schemeClr val="bg1"/>
                </a:solidFill>
                <a:latin typeface="+mj-lt"/>
                <a:ea typeface="Apple SD Gothic Neo Thin" charset="-127"/>
                <a:cs typeface="Apple SD Gothic Neo Thin" charset="-12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8750299" y="5765800"/>
            <a:ext cx="2835274" cy="508000"/>
            <a:chOff x="5512" y="3632"/>
            <a:chExt cx="1786" cy="320"/>
          </a:xfrm>
        </p:grpSpPr>
        <p:sp>
          <p:nvSpPr>
            <p:cNvPr id="4" name="Freeform 5"/>
            <p:cNvSpPr>
              <a:spLocks noEditPoints="1"/>
            </p:cNvSpPr>
            <p:nvPr userDrawn="1"/>
          </p:nvSpPr>
          <p:spPr bwMode="auto">
            <a:xfrm>
              <a:off x="5721" y="3720"/>
              <a:ext cx="234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53 w 253"/>
                <a:gd name="T7" fmla="*/ 126 h 252"/>
                <a:gd name="T8" fmla="*/ 127 w 253"/>
                <a:gd name="T9" fmla="*/ 0 h 252"/>
                <a:gd name="T10" fmla="*/ 127 w 253"/>
                <a:gd name="T11" fmla="*/ 194 h 252"/>
                <a:gd name="T12" fmla="*/ 59 w 253"/>
                <a:gd name="T13" fmla="*/ 126 h 252"/>
                <a:gd name="T14" fmla="*/ 127 w 253"/>
                <a:gd name="T15" fmla="*/ 59 h 252"/>
                <a:gd name="T16" fmla="*/ 194 w 253"/>
                <a:gd name="T17" fmla="*/ 126 h 252"/>
                <a:gd name="T18" fmla="*/ 127 w 253"/>
                <a:gd name="T19" fmla="*/ 19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97" y="252"/>
                    <a:pt x="253" y="196"/>
                    <a:pt x="253" y="126"/>
                  </a:cubicBezTo>
                  <a:cubicBezTo>
                    <a:pt x="253" y="56"/>
                    <a:pt x="197" y="0"/>
                    <a:pt x="127" y="0"/>
                  </a:cubicBezTo>
                  <a:moveTo>
                    <a:pt x="127" y="194"/>
                  </a:moveTo>
                  <a:cubicBezTo>
                    <a:pt x="90" y="194"/>
                    <a:pt x="59" y="163"/>
                    <a:pt x="59" y="126"/>
                  </a:cubicBezTo>
                  <a:cubicBezTo>
                    <a:pt x="59" y="89"/>
                    <a:pt x="90" y="59"/>
                    <a:pt x="127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163"/>
                    <a:pt x="164" y="194"/>
                    <a:pt x="127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" name="Freeform 6"/>
            <p:cNvSpPr>
              <a:spLocks/>
            </p:cNvSpPr>
            <p:nvPr userDrawn="1"/>
          </p:nvSpPr>
          <p:spPr bwMode="auto">
            <a:xfrm>
              <a:off x="5976" y="3720"/>
              <a:ext cx="234" cy="232"/>
            </a:xfrm>
            <a:custGeom>
              <a:avLst/>
              <a:gdLst>
                <a:gd name="T0" fmla="*/ 126 w 253"/>
                <a:gd name="T1" fmla="*/ 0 h 254"/>
                <a:gd name="T2" fmla="*/ 0 w 253"/>
                <a:gd name="T3" fmla="*/ 126 h 254"/>
                <a:gd name="T4" fmla="*/ 0 w 253"/>
                <a:gd name="T5" fmla="*/ 254 h 254"/>
                <a:gd name="T6" fmla="*/ 59 w 253"/>
                <a:gd name="T7" fmla="*/ 254 h 254"/>
                <a:gd name="T8" fmla="*/ 59 w 253"/>
                <a:gd name="T9" fmla="*/ 126 h 254"/>
                <a:gd name="T10" fmla="*/ 126 w 253"/>
                <a:gd name="T11" fmla="*/ 59 h 254"/>
                <a:gd name="T12" fmla="*/ 194 w 253"/>
                <a:gd name="T13" fmla="*/ 126 h 254"/>
                <a:gd name="T14" fmla="*/ 194 w 253"/>
                <a:gd name="T15" fmla="*/ 252 h 254"/>
                <a:gd name="T16" fmla="*/ 253 w 253"/>
                <a:gd name="T17" fmla="*/ 252 h 254"/>
                <a:gd name="T18" fmla="*/ 253 w 253"/>
                <a:gd name="T19" fmla="*/ 126 h 254"/>
                <a:gd name="T20" fmla="*/ 126 w 253"/>
                <a:gd name="T2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4">
                  <a:moveTo>
                    <a:pt x="126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9"/>
                    <a:pt x="126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252"/>
                    <a:pt x="194" y="252"/>
                    <a:pt x="194" y="252"/>
                  </a:cubicBezTo>
                  <a:cubicBezTo>
                    <a:pt x="253" y="252"/>
                    <a:pt x="253" y="252"/>
                    <a:pt x="253" y="252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Freeform 7"/>
            <p:cNvSpPr>
              <a:spLocks/>
            </p:cNvSpPr>
            <p:nvPr userDrawn="1"/>
          </p:nvSpPr>
          <p:spPr bwMode="auto">
            <a:xfrm>
              <a:off x="5512" y="3709"/>
              <a:ext cx="211" cy="241"/>
            </a:xfrm>
            <a:custGeom>
              <a:avLst/>
              <a:gdLst>
                <a:gd name="T0" fmla="*/ 186 w 228"/>
                <a:gd name="T1" fmla="*/ 90 h 264"/>
                <a:gd name="T2" fmla="*/ 228 w 228"/>
                <a:gd name="T3" fmla="*/ 49 h 264"/>
                <a:gd name="T4" fmla="*/ 49 w 228"/>
                <a:gd name="T5" fmla="*/ 49 h 264"/>
                <a:gd name="T6" fmla="*/ 49 w 228"/>
                <a:gd name="T7" fmla="*/ 227 h 264"/>
                <a:gd name="T8" fmla="*/ 139 w 228"/>
                <a:gd name="T9" fmla="*/ 264 h 264"/>
                <a:gd name="T10" fmla="*/ 228 w 228"/>
                <a:gd name="T11" fmla="*/ 227 h 264"/>
                <a:gd name="T12" fmla="*/ 186 w 228"/>
                <a:gd name="T13" fmla="*/ 186 h 264"/>
                <a:gd name="T14" fmla="*/ 91 w 228"/>
                <a:gd name="T15" fmla="*/ 186 h 264"/>
                <a:gd name="T16" fmla="*/ 91 w 228"/>
                <a:gd name="T17" fmla="*/ 90 h 264"/>
                <a:gd name="T18" fmla="*/ 186 w 228"/>
                <a:gd name="T1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264">
                  <a:moveTo>
                    <a:pt x="186" y="90"/>
                  </a:moveTo>
                  <a:cubicBezTo>
                    <a:pt x="228" y="49"/>
                    <a:pt x="228" y="49"/>
                    <a:pt x="228" y="49"/>
                  </a:cubicBezTo>
                  <a:cubicBezTo>
                    <a:pt x="179" y="0"/>
                    <a:pt x="98" y="0"/>
                    <a:pt x="49" y="49"/>
                  </a:cubicBezTo>
                  <a:cubicBezTo>
                    <a:pt x="0" y="98"/>
                    <a:pt x="0" y="178"/>
                    <a:pt x="49" y="227"/>
                  </a:cubicBezTo>
                  <a:cubicBezTo>
                    <a:pt x="74" y="252"/>
                    <a:pt x="106" y="264"/>
                    <a:pt x="139" y="264"/>
                  </a:cubicBezTo>
                  <a:cubicBezTo>
                    <a:pt x="171" y="264"/>
                    <a:pt x="203" y="252"/>
                    <a:pt x="228" y="227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60" y="212"/>
                    <a:pt x="117" y="212"/>
                    <a:pt x="91" y="186"/>
                  </a:cubicBezTo>
                  <a:cubicBezTo>
                    <a:pt x="64" y="160"/>
                    <a:pt x="64" y="117"/>
                    <a:pt x="91" y="90"/>
                  </a:cubicBezTo>
                  <a:cubicBezTo>
                    <a:pt x="117" y="64"/>
                    <a:pt x="160" y="64"/>
                    <a:pt x="186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 userDrawn="1"/>
          </p:nvSpPr>
          <p:spPr bwMode="auto">
            <a:xfrm>
              <a:off x="6193" y="3720"/>
              <a:ext cx="261" cy="232"/>
            </a:xfrm>
            <a:custGeom>
              <a:avLst/>
              <a:gdLst>
                <a:gd name="T0" fmla="*/ 200 w 261"/>
                <a:gd name="T1" fmla="*/ 0 h 232"/>
                <a:gd name="T2" fmla="*/ 131 w 261"/>
                <a:gd name="T3" fmla="*/ 128 h 232"/>
                <a:gd name="T4" fmla="*/ 62 w 261"/>
                <a:gd name="T5" fmla="*/ 0 h 232"/>
                <a:gd name="T6" fmla="*/ 0 w 261"/>
                <a:gd name="T7" fmla="*/ 0 h 232"/>
                <a:gd name="T8" fmla="*/ 131 w 261"/>
                <a:gd name="T9" fmla="*/ 232 h 232"/>
                <a:gd name="T10" fmla="*/ 261 w 261"/>
                <a:gd name="T11" fmla="*/ 0 h 232"/>
                <a:gd name="T12" fmla="*/ 200 w 261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1" h="232">
                  <a:moveTo>
                    <a:pt x="200" y="0"/>
                  </a:moveTo>
                  <a:lnTo>
                    <a:pt x="131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131" y="232"/>
                  </a:lnTo>
                  <a:lnTo>
                    <a:pt x="261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036" y="3720"/>
              <a:ext cx="262" cy="232"/>
            </a:xfrm>
            <a:custGeom>
              <a:avLst/>
              <a:gdLst>
                <a:gd name="T0" fmla="*/ 201 w 262"/>
                <a:gd name="T1" fmla="*/ 0 h 232"/>
                <a:gd name="T2" fmla="*/ 132 w 262"/>
                <a:gd name="T3" fmla="*/ 128 h 232"/>
                <a:gd name="T4" fmla="*/ 63 w 262"/>
                <a:gd name="T5" fmla="*/ 0 h 232"/>
                <a:gd name="T6" fmla="*/ 0 w 262"/>
                <a:gd name="T7" fmla="*/ 0 h 232"/>
                <a:gd name="T8" fmla="*/ 132 w 262"/>
                <a:gd name="T9" fmla="*/ 232 h 232"/>
                <a:gd name="T10" fmla="*/ 262 w 262"/>
                <a:gd name="T11" fmla="*/ 0 h 232"/>
                <a:gd name="T12" fmla="*/ 201 w 262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232">
                  <a:moveTo>
                    <a:pt x="201" y="0"/>
                  </a:moveTo>
                  <a:lnTo>
                    <a:pt x="132" y="128"/>
                  </a:lnTo>
                  <a:lnTo>
                    <a:pt x="63" y="0"/>
                  </a:lnTo>
                  <a:lnTo>
                    <a:pt x="0" y="0"/>
                  </a:lnTo>
                  <a:lnTo>
                    <a:pt x="132" y="232"/>
                  </a:lnTo>
                  <a:lnTo>
                    <a:pt x="262" y="0"/>
                  </a:lnTo>
                  <a:lnTo>
                    <a:pt x="2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7123" y="3720"/>
              <a:ext cx="89" cy="82"/>
            </a:xfrm>
            <a:custGeom>
              <a:avLst/>
              <a:gdLst>
                <a:gd name="T0" fmla="*/ 89 w 89"/>
                <a:gd name="T1" fmla="*/ 0 h 82"/>
                <a:gd name="T2" fmla="*/ 44 w 89"/>
                <a:gd name="T3" fmla="*/ 82 h 82"/>
                <a:gd name="T4" fmla="*/ 0 w 89"/>
                <a:gd name="T5" fmla="*/ 0 h 82"/>
                <a:gd name="T6" fmla="*/ 89 w 89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2">
                  <a:moveTo>
                    <a:pt x="89" y="0"/>
                  </a:moveTo>
                  <a:lnTo>
                    <a:pt x="44" y="82"/>
                  </a:lnTo>
                  <a:lnTo>
                    <a:pt x="0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7C6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6697" y="3720"/>
              <a:ext cx="117" cy="232"/>
            </a:xfrm>
            <a:custGeom>
              <a:avLst/>
              <a:gdLst>
                <a:gd name="T0" fmla="*/ 0 w 126"/>
                <a:gd name="T1" fmla="*/ 126 h 254"/>
                <a:gd name="T2" fmla="*/ 0 w 126"/>
                <a:gd name="T3" fmla="*/ 254 h 254"/>
                <a:gd name="T4" fmla="*/ 59 w 126"/>
                <a:gd name="T5" fmla="*/ 254 h 254"/>
                <a:gd name="T6" fmla="*/ 59 w 126"/>
                <a:gd name="T7" fmla="*/ 126 h 254"/>
                <a:gd name="T8" fmla="*/ 126 w 126"/>
                <a:gd name="T9" fmla="*/ 58 h 254"/>
                <a:gd name="T10" fmla="*/ 126 w 126"/>
                <a:gd name="T11" fmla="*/ 0 h 254"/>
                <a:gd name="T12" fmla="*/ 0 w 126"/>
                <a:gd name="T13" fmla="*/ 12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54">
                  <a:moveTo>
                    <a:pt x="0" y="126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8"/>
                    <a:pt x="126" y="58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6437" y="3720"/>
              <a:ext cx="234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16 w 253"/>
                <a:gd name="T7" fmla="*/ 215 h 252"/>
                <a:gd name="T8" fmla="*/ 174 w 253"/>
                <a:gd name="T9" fmla="*/ 174 h 252"/>
                <a:gd name="T10" fmla="*/ 127 w 253"/>
                <a:gd name="T11" fmla="*/ 194 h 252"/>
                <a:gd name="T12" fmla="*/ 66 w 253"/>
                <a:gd name="T13" fmla="*/ 155 h 252"/>
                <a:gd name="T14" fmla="*/ 253 w 253"/>
                <a:gd name="T15" fmla="*/ 155 h 252"/>
                <a:gd name="T16" fmla="*/ 253 w 253"/>
                <a:gd name="T17" fmla="*/ 126 h 252"/>
                <a:gd name="T18" fmla="*/ 127 w 253"/>
                <a:gd name="T19" fmla="*/ 0 h 252"/>
                <a:gd name="T20" fmla="*/ 66 w 253"/>
                <a:gd name="T21" fmla="*/ 97 h 252"/>
                <a:gd name="T22" fmla="*/ 127 w 253"/>
                <a:gd name="T23" fmla="*/ 59 h 252"/>
                <a:gd name="T24" fmla="*/ 187 w 253"/>
                <a:gd name="T25" fmla="*/ 97 h 252"/>
                <a:gd name="T26" fmla="*/ 66 w 253"/>
                <a:gd name="T27" fmla="*/ 9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60" y="252"/>
                    <a:pt x="192" y="239"/>
                    <a:pt x="216" y="215"/>
                  </a:cubicBezTo>
                  <a:cubicBezTo>
                    <a:pt x="174" y="174"/>
                    <a:pt x="174" y="174"/>
                    <a:pt x="174" y="174"/>
                  </a:cubicBezTo>
                  <a:cubicBezTo>
                    <a:pt x="162" y="187"/>
                    <a:pt x="145" y="194"/>
                    <a:pt x="127" y="194"/>
                  </a:cubicBezTo>
                  <a:cubicBezTo>
                    <a:pt x="100" y="194"/>
                    <a:pt x="77" y="178"/>
                    <a:pt x="66" y="155"/>
                  </a:cubicBezTo>
                  <a:cubicBezTo>
                    <a:pt x="253" y="155"/>
                    <a:pt x="253" y="155"/>
                    <a:pt x="253" y="155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7" y="0"/>
                  </a:cubicBezTo>
                  <a:moveTo>
                    <a:pt x="66" y="97"/>
                  </a:moveTo>
                  <a:cubicBezTo>
                    <a:pt x="77" y="74"/>
                    <a:pt x="100" y="59"/>
                    <a:pt x="127" y="59"/>
                  </a:cubicBezTo>
                  <a:cubicBezTo>
                    <a:pt x="153" y="59"/>
                    <a:pt x="177" y="74"/>
                    <a:pt x="187" y="97"/>
                  </a:cubicBezTo>
                  <a:lnTo>
                    <a:pt x="66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3"/>
            <p:cNvSpPr>
              <a:spLocks/>
            </p:cNvSpPr>
            <p:nvPr userDrawn="1"/>
          </p:nvSpPr>
          <p:spPr bwMode="auto">
            <a:xfrm>
              <a:off x="6833" y="3632"/>
              <a:ext cx="117" cy="318"/>
            </a:xfrm>
            <a:custGeom>
              <a:avLst/>
              <a:gdLst>
                <a:gd name="T0" fmla="*/ 59 w 126"/>
                <a:gd name="T1" fmla="*/ 222 h 348"/>
                <a:gd name="T2" fmla="*/ 59 w 126"/>
                <a:gd name="T3" fmla="*/ 159 h 348"/>
                <a:gd name="T4" fmla="*/ 107 w 126"/>
                <a:gd name="T5" fmla="*/ 159 h 348"/>
                <a:gd name="T6" fmla="*/ 107 w 126"/>
                <a:gd name="T7" fmla="*/ 99 h 348"/>
                <a:gd name="T8" fmla="*/ 59 w 126"/>
                <a:gd name="T9" fmla="*/ 99 h 348"/>
                <a:gd name="T10" fmla="*/ 59 w 126"/>
                <a:gd name="T11" fmla="*/ 0 h 348"/>
                <a:gd name="T12" fmla="*/ 0 w 126"/>
                <a:gd name="T13" fmla="*/ 0 h 348"/>
                <a:gd name="T14" fmla="*/ 0 w 126"/>
                <a:gd name="T15" fmla="*/ 222 h 348"/>
                <a:gd name="T16" fmla="*/ 126 w 126"/>
                <a:gd name="T17" fmla="*/ 348 h 348"/>
                <a:gd name="T18" fmla="*/ 126 w 126"/>
                <a:gd name="T19" fmla="*/ 290 h 348"/>
                <a:gd name="T20" fmla="*/ 59 w 126"/>
                <a:gd name="T21" fmla="*/ 22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348">
                  <a:moveTo>
                    <a:pt x="59" y="222"/>
                  </a:moveTo>
                  <a:cubicBezTo>
                    <a:pt x="59" y="159"/>
                    <a:pt x="59" y="159"/>
                    <a:pt x="59" y="159"/>
                  </a:cubicBezTo>
                  <a:cubicBezTo>
                    <a:pt x="107" y="159"/>
                    <a:pt x="107" y="159"/>
                    <a:pt x="107" y="159"/>
                  </a:cubicBezTo>
                  <a:cubicBezTo>
                    <a:pt x="107" y="99"/>
                    <a:pt x="107" y="99"/>
                    <a:pt x="107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92"/>
                    <a:pt x="57" y="348"/>
                    <a:pt x="126" y="348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89" y="290"/>
                    <a:pt x="59" y="259"/>
                    <a:pt x="59" y="2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Oval 14"/>
            <p:cNvSpPr>
              <a:spLocks noChangeArrowheads="1"/>
            </p:cNvSpPr>
            <p:nvPr userDrawn="1"/>
          </p:nvSpPr>
          <p:spPr bwMode="auto">
            <a:xfrm>
              <a:off x="6965" y="3633"/>
              <a:ext cx="63" cy="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5"/>
            <p:cNvSpPr>
              <a:spLocks/>
            </p:cNvSpPr>
            <p:nvPr userDrawn="1"/>
          </p:nvSpPr>
          <p:spPr bwMode="auto">
            <a:xfrm>
              <a:off x="7233" y="3920"/>
              <a:ext cx="26" cy="32"/>
            </a:xfrm>
            <a:custGeom>
              <a:avLst/>
              <a:gdLst>
                <a:gd name="T0" fmla="*/ 4 w 28"/>
                <a:gd name="T1" fmla="*/ 25 h 35"/>
                <a:gd name="T2" fmla="*/ 9 w 28"/>
                <a:gd name="T3" fmla="*/ 28 h 35"/>
                <a:gd name="T4" fmla="*/ 15 w 28"/>
                <a:gd name="T5" fmla="*/ 29 h 35"/>
                <a:gd name="T6" fmla="*/ 19 w 28"/>
                <a:gd name="T7" fmla="*/ 28 h 35"/>
                <a:gd name="T8" fmla="*/ 21 w 28"/>
                <a:gd name="T9" fmla="*/ 25 h 35"/>
                <a:gd name="T10" fmla="*/ 20 w 28"/>
                <a:gd name="T11" fmla="*/ 22 h 35"/>
                <a:gd name="T12" fmla="*/ 18 w 28"/>
                <a:gd name="T13" fmla="*/ 21 h 35"/>
                <a:gd name="T14" fmla="*/ 14 w 28"/>
                <a:gd name="T15" fmla="*/ 19 h 35"/>
                <a:gd name="T16" fmla="*/ 7 w 28"/>
                <a:gd name="T17" fmla="*/ 18 h 35"/>
                <a:gd name="T18" fmla="*/ 3 w 28"/>
                <a:gd name="T19" fmla="*/ 15 h 35"/>
                <a:gd name="T20" fmla="*/ 1 w 28"/>
                <a:gd name="T21" fmla="*/ 10 h 35"/>
                <a:gd name="T22" fmla="*/ 3 w 28"/>
                <a:gd name="T23" fmla="*/ 5 h 35"/>
                <a:gd name="T24" fmla="*/ 7 w 28"/>
                <a:gd name="T25" fmla="*/ 1 h 35"/>
                <a:gd name="T26" fmla="*/ 14 w 28"/>
                <a:gd name="T27" fmla="*/ 0 h 35"/>
                <a:gd name="T28" fmla="*/ 27 w 28"/>
                <a:gd name="T29" fmla="*/ 4 h 35"/>
                <a:gd name="T30" fmla="*/ 23 w 28"/>
                <a:gd name="T31" fmla="*/ 9 h 35"/>
                <a:gd name="T32" fmla="*/ 19 w 28"/>
                <a:gd name="T33" fmla="*/ 7 h 35"/>
                <a:gd name="T34" fmla="*/ 13 w 28"/>
                <a:gd name="T35" fmla="*/ 6 h 35"/>
                <a:gd name="T36" fmla="*/ 10 w 28"/>
                <a:gd name="T37" fmla="*/ 7 h 35"/>
                <a:gd name="T38" fmla="*/ 8 w 28"/>
                <a:gd name="T39" fmla="*/ 9 h 35"/>
                <a:gd name="T40" fmla="*/ 10 w 28"/>
                <a:gd name="T41" fmla="*/ 12 h 35"/>
                <a:gd name="T42" fmla="*/ 15 w 28"/>
                <a:gd name="T43" fmla="*/ 14 h 35"/>
                <a:gd name="T44" fmla="*/ 22 w 28"/>
                <a:gd name="T45" fmla="*/ 15 h 35"/>
                <a:gd name="T46" fmla="*/ 26 w 28"/>
                <a:gd name="T47" fmla="*/ 19 h 35"/>
                <a:gd name="T48" fmla="*/ 28 w 28"/>
                <a:gd name="T49" fmla="*/ 24 h 35"/>
                <a:gd name="T50" fmla="*/ 25 w 28"/>
                <a:gd name="T51" fmla="*/ 32 h 35"/>
                <a:gd name="T52" fmla="*/ 14 w 28"/>
                <a:gd name="T53" fmla="*/ 35 h 35"/>
                <a:gd name="T54" fmla="*/ 6 w 28"/>
                <a:gd name="T55" fmla="*/ 34 h 35"/>
                <a:gd name="T56" fmla="*/ 0 w 28"/>
                <a:gd name="T57" fmla="*/ 30 h 35"/>
                <a:gd name="T58" fmla="*/ 4 w 28"/>
                <a:gd name="T59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" h="35">
                  <a:moveTo>
                    <a:pt x="4" y="25"/>
                  </a:moveTo>
                  <a:cubicBezTo>
                    <a:pt x="5" y="26"/>
                    <a:pt x="7" y="27"/>
                    <a:pt x="9" y="28"/>
                  </a:cubicBezTo>
                  <a:cubicBezTo>
                    <a:pt x="10" y="29"/>
                    <a:pt x="13" y="29"/>
                    <a:pt x="15" y="29"/>
                  </a:cubicBezTo>
                  <a:cubicBezTo>
                    <a:pt x="17" y="29"/>
                    <a:pt x="18" y="29"/>
                    <a:pt x="19" y="28"/>
                  </a:cubicBezTo>
                  <a:cubicBezTo>
                    <a:pt x="20" y="27"/>
                    <a:pt x="21" y="26"/>
                    <a:pt x="21" y="25"/>
                  </a:cubicBezTo>
                  <a:cubicBezTo>
                    <a:pt x="21" y="24"/>
                    <a:pt x="20" y="23"/>
                    <a:pt x="20" y="22"/>
                  </a:cubicBezTo>
                  <a:cubicBezTo>
                    <a:pt x="19" y="22"/>
                    <a:pt x="18" y="21"/>
                    <a:pt x="18" y="21"/>
                  </a:cubicBezTo>
                  <a:cubicBezTo>
                    <a:pt x="17" y="20"/>
                    <a:pt x="15" y="20"/>
                    <a:pt x="14" y="19"/>
                  </a:cubicBezTo>
                  <a:cubicBezTo>
                    <a:pt x="11" y="19"/>
                    <a:pt x="9" y="18"/>
                    <a:pt x="7" y="18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1" y="8"/>
                    <a:pt x="2" y="6"/>
                    <a:pt x="3" y="5"/>
                  </a:cubicBezTo>
                  <a:cubicBezTo>
                    <a:pt x="4" y="3"/>
                    <a:pt x="5" y="2"/>
                    <a:pt x="7" y="1"/>
                  </a:cubicBezTo>
                  <a:cubicBezTo>
                    <a:pt x="9" y="0"/>
                    <a:pt x="11" y="0"/>
                    <a:pt x="14" y="0"/>
                  </a:cubicBezTo>
                  <a:cubicBezTo>
                    <a:pt x="19" y="0"/>
                    <a:pt x="24" y="1"/>
                    <a:pt x="27" y="4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2" y="8"/>
                    <a:pt x="20" y="7"/>
                    <a:pt x="19" y="7"/>
                  </a:cubicBezTo>
                  <a:cubicBezTo>
                    <a:pt x="17" y="6"/>
                    <a:pt x="15" y="6"/>
                    <a:pt x="13" y="6"/>
                  </a:cubicBezTo>
                  <a:cubicBezTo>
                    <a:pt x="12" y="6"/>
                    <a:pt x="11" y="6"/>
                    <a:pt x="10" y="7"/>
                  </a:cubicBezTo>
                  <a:cubicBezTo>
                    <a:pt x="9" y="7"/>
                    <a:pt x="8" y="8"/>
                    <a:pt x="8" y="9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3" y="13"/>
                    <a:pt x="15" y="14"/>
                  </a:cubicBezTo>
                  <a:cubicBezTo>
                    <a:pt x="18" y="14"/>
                    <a:pt x="20" y="15"/>
                    <a:pt x="22" y="15"/>
                  </a:cubicBezTo>
                  <a:cubicBezTo>
                    <a:pt x="24" y="16"/>
                    <a:pt x="25" y="17"/>
                    <a:pt x="26" y="19"/>
                  </a:cubicBezTo>
                  <a:cubicBezTo>
                    <a:pt x="27" y="20"/>
                    <a:pt x="28" y="22"/>
                    <a:pt x="28" y="24"/>
                  </a:cubicBezTo>
                  <a:cubicBezTo>
                    <a:pt x="28" y="28"/>
                    <a:pt x="27" y="30"/>
                    <a:pt x="25" y="32"/>
                  </a:cubicBezTo>
                  <a:cubicBezTo>
                    <a:pt x="22" y="34"/>
                    <a:pt x="19" y="35"/>
                    <a:pt x="14" y="35"/>
                  </a:cubicBezTo>
                  <a:cubicBezTo>
                    <a:pt x="11" y="35"/>
                    <a:pt x="8" y="35"/>
                    <a:pt x="6" y="34"/>
                  </a:cubicBezTo>
                  <a:cubicBezTo>
                    <a:pt x="4" y="33"/>
                    <a:pt x="2" y="32"/>
                    <a:pt x="0" y="30"/>
                  </a:cubicBezTo>
                  <a:lnTo>
                    <a:pt x="4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6"/>
            <p:cNvSpPr>
              <a:spLocks/>
            </p:cNvSpPr>
            <p:nvPr userDrawn="1"/>
          </p:nvSpPr>
          <p:spPr bwMode="auto">
            <a:xfrm>
              <a:off x="7264" y="3920"/>
              <a:ext cx="34" cy="32"/>
            </a:xfrm>
            <a:custGeom>
              <a:avLst/>
              <a:gdLst>
                <a:gd name="T0" fmla="*/ 27 w 34"/>
                <a:gd name="T1" fmla="*/ 10 h 32"/>
                <a:gd name="T2" fmla="*/ 18 w 34"/>
                <a:gd name="T3" fmla="*/ 32 h 32"/>
                <a:gd name="T4" fmla="*/ 15 w 34"/>
                <a:gd name="T5" fmla="*/ 32 h 32"/>
                <a:gd name="T6" fmla="*/ 6 w 34"/>
                <a:gd name="T7" fmla="*/ 10 h 32"/>
                <a:gd name="T8" fmla="*/ 6 w 34"/>
                <a:gd name="T9" fmla="*/ 32 h 32"/>
                <a:gd name="T10" fmla="*/ 0 w 34"/>
                <a:gd name="T11" fmla="*/ 32 h 32"/>
                <a:gd name="T12" fmla="*/ 0 w 34"/>
                <a:gd name="T13" fmla="*/ 0 h 32"/>
                <a:gd name="T14" fmla="*/ 9 w 34"/>
                <a:gd name="T15" fmla="*/ 0 h 32"/>
                <a:gd name="T16" fmla="*/ 17 w 34"/>
                <a:gd name="T17" fmla="*/ 19 h 32"/>
                <a:gd name="T18" fmla="*/ 25 w 34"/>
                <a:gd name="T19" fmla="*/ 0 h 32"/>
                <a:gd name="T20" fmla="*/ 34 w 34"/>
                <a:gd name="T21" fmla="*/ 0 h 32"/>
                <a:gd name="T22" fmla="*/ 34 w 34"/>
                <a:gd name="T23" fmla="*/ 32 h 32"/>
                <a:gd name="T24" fmla="*/ 27 w 34"/>
                <a:gd name="T25" fmla="*/ 32 h 32"/>
                <a:gd name="T26" fmla="*/ 27 w 34"/>
                <a:gd name="T2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" h="32">
                  <a:moveTo>
                    <a:pt x="27" y="10"/>
                  </a:moveTo>
                  <a:lnTo>
                    <a:pt x="18" y="32"/>
                  </a:lnTo>
                  <a:lnTo>
                    <a:pt x="15" y="32"/>
                  </a:lnTo>
                  <a:lnTo>
                    <a:pt x="6" y="10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19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4" y="32"/>
                  </a:lnTo>
                  <a:lnTo>
                    <a:pt x="27" y="32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7"/>
            <p:cNvSpPr>
              <a:spLocks/>
            </p:cNvSpPr>
            <p:nvPr userDrawn="1"/>
          </p:nvSpPr>
          <p:spPr bwMode="auto">
            <a:xfrm>
              <a:off x="6969" y="3721"/>
              <a:ext cx="54" cy="229"/>
            </a:xfrm>
            <a:custGeom>
              <a:avLst/>
              <a:gdLst>
                <a:gd name="T0" fmla="*/ 0 w 54"/>
                <a:gd name="T1" fmla="*/ 0 h 229"/>
                <a:gd name="T2" fmla="*/ 0 w 54"/>
                <a:gd name="T3" fmla="*/ 1 h 229"/>
                <a:gd name="T4" fmla="*/ 0 w 54"/>
                <a:gd name="T5" fmla="*/ 229 h 229"/>
                <a:gd name="T6" fmla="*/ 54 w 54"/>
                <a:gd name="T7" fmla="*/ 229 h 229"/>
                <a:gd name="T8" fmla="*/ 54 w 54"/>
                <a:gd name="T9" fmla="*/ 0 h 229"/>
                <a:gd name="T10" fmla="*/ 0 w 54"/>
                <a:gd name="T11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229">
                  <a:moveTo>
                    <a:pt x="0" y="0"/>
                  </a:moveTo>
                  <a:lnTo>
                    <a:pt x="0" y="1"/>
                  </a:lnTo>
                  <a:lnTo>
                    <a:pt x="0" y="229"/>
                  </a:lnTo>
                  <a:lnTo>
                    <a:pt x="54" y="229"/>
                  </a:ln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3916249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1384383" y="935648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hape 140"/>
          <p:cNvSpPr/>
          <p:nvPr userDrawn="1"/>
        </p:nvSpPr>
        <p:spPr>
          <a:xfrm>
            <a:off x="5983224" y="2418073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91762595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Title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182871" y="1236878"/>
            <a:ext cx="5826258" cy="169277"/>
          </a:xfrm>
          <a:prstGeom prst="rect">
            <a:avLst/>
          </a:prstGeom>
        </p:spPr>
        <p:txBody>
          <a:bodyPr anchor="ctr"/>
          <a:lstStyle>
            <a:lvl1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400" b="1" i="0" u="none" strike="noStrike" cap="all" spc="15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1pPr>
            <a:lvl2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2pPr>
            <a:lvl3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3pPr>
            <a:lvl4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4pPr>
            <a:lvl5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425277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3 Columns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935648"/>
            <a:ext cx="10013172" cy="82838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786839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9062" y="2017046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3562676"/>
            <a:ext cx="3373438" cy="2246769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140"/>
          <p:cNvSpPr/>
          <p:nvPr userDrawn="1"/>
        </p:nvSpPr>
        <p:spPr>
          <a:xfrm>
            <a:off x="859062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10218" y="2017046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10218" y="3562676"/>
            <a:ext cx="3373438" cy="2246769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140"/>
          <p:cNvSpPr/>
          <p:nvPr userDrawn="1"/>
        </p:nvSpPr>
        <p:spPr>
          <a:xfrm>
            <a:off x="4410218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961375" y="2017046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7961375" y="3562676"/>
            <a:ext cx="3373438" cy="2246769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hape 140"/>
          <p:cNvSpPr/>
          <p:nvPr userDrawn="1"/>
        </p:nvSpPr>
        <p:spPr>
          <a:xfrm>
            <a:off x="7961375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39715530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i Title - 3 Columns -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182871" y="1236878"/>
            <a:ext cx="5826258" cy="169277"/>
          </a:xfrm>
          <a:prstGeom prst="rect">
            <a:avLst/>
          </a:prstGeom>
        </p:spPr>
        <p:txBody>
          <a:bodyPr anchor="ctr"/>
          <a:lstStyle>
            <a:lvl1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all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1pPr>
            <a:lvl2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2pPr>
            <a:lvl3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3pPr>
            <a:lvl4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4pPr>
            <a:lvl5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9062" y="1821107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b="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59062" y="3366737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140"/>
          <p:cNvSpPr/>
          <p:nvPr userDrawn="1"/>
        </p:nvSpPr>
        <p:spPr>
          <a:xfrm>
            <a:off x="859062" y="3255642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10218" y="1821107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b="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410218" y="3366737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140"/>
          <p:cNvSpPr/>
          <p:nvPr userDrawn="1"/>
        </p:nvSpPr>
        <p:spPr>
          <a:xfrm>
            <a:off x="4410218" y="3255642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7961375" y="1821107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b="0" i="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7961375" y="3366737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hape 140"/>
          <p:cNvSpPr/>
          <p:nvPr userDrawn="1"/>
        </p:nvSpPr>
        <p:spPr>
          <a:xfrm>
            <a:off x="7961375" y="3255642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5" name="Shape 140"/>
          <p:cNvSpPr/>
          <p:nvPr userDrawn="1"/>
        </p:nvSpPr>
        <p:spPr>
          <a:xfrm>
            <a:off x="5983224" y="1580365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11710485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 Column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2017045"/>
            <a:ext cx="5160738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84900" y="2017045"/>
            <a:ext cx="5157216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935648"/>
            <a:ext cx="10013172" cy="82838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hape 140"/>
          <p:cNvSpPr/>
          <p:nvPr userDrawn="1"/>
        </p:nvSpPr>
        <p:spPr>
          <a:xfrm>
            <a:off x="5983224" y="1786839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90683283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Content Slide_2 Column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2891663"/>
            <a:ext cx="5160738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84900" y="2891663"/>
            <a:ext cx="5157216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1384383" y="935648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Shape 140"/>
          <p:cNvSpPr/>
          <p:nvPr userDrawn="1"/>
        </p:nvSpPr>
        <p:spPr>
          <a:xfrm>
            <a:off x="5983224" y="2418073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121413913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ission Statement Photo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3" hasCustomPrompt="1"/>
          </p:nvPr>
        </p:nvSpPr>
        <p:spPr>
          <a:xfrm>
            <a:off x="1545315" y="2030963"/>
            <a:ext cx="9101371" cy="2757605"/>
          </a:xfrm>
          <a:prstGeom prst="rect">
            <a:avLst/>
          </a:prstGeom>
        </p:spPr>
        <p:txBody>
          <a:bodyPr anchor="t"/>
          <a:lstStyle>
            <a:lvl1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Butler" panose="02070803080706020303" pitchFamily="18" charset="0"/>
                <a:ea typeface="Butler" panose="02070803080706020303" pitchFamily="18" charset="0"/>
                <a:cs typeface="Helvetica"/>
                <a:sym typeface="Helvetica"/>
              </a:defRPr>
            </a:lvl1pPr>
            <a:lvl2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2pPr>
            <a:lvl3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3pPr>
            <a:lvl4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4pPr>
            <a:lvl5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3182871" y="1236878"/>
            <a:ext cx="5826258" cy="169277"/>
          </a:xfrm>
          <a:prstGeom prst="rect">
            <a:avLst/>
          </a:prstGeom>
        </p:spPr>
        <p:txBody>
          <a:bodyPr anchor="ctr"/>
          <a:lstStyle>
            <a:lvl1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400" b="1" i="0" u="none" strike="noStrike" cap="all" spc="15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1pPr>
            <a:lvl2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2pPr>
            <a:lvl3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3pPr>
            <a:lvl4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4pPr>
            <a:lvl5pPr marL="0" marR="0" indent="0" algn="ctr" defTabSz="29209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100" b="1" i="0" u="none" strike="noStrike" cap="none" spc="66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Helvetica"/>
                <a:cs typeface="Helvetica"/>
                <a:sym typeface="Helvetica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330849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Slide - photo background setu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384383" y="2699188"/>
            <a:ext cx="9423236" cy="145962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7980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671640"/>
            <a:ext cx="10013172" cy="87783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580365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247169089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384383" y="805863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hape 140"/>
          <p:cNvSpPr/>
          <p:nvPr userDrawn="1"/>
        </p:nvSpPr>
        <p:spPr>
          <a:xfrm>
            <a:off x="5983224" y="2288288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6068352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with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54978" y="1066800"/>
            <a:ext cx="3429000" cy="1524000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INSERT LOGO HERE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533400" y="2743200"/>
            <a:ext cx="11277600" cy="131762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4800" b="0" i="0" cap="none" baseline="0">
                <a:solidFill>
                  <a:schemeClr val="tx2"/>
                </a:solidFill>
                <a:latin typeface="+mj-lt"/>
                <a:ea typeface="Apple SD Gothic Neo Thin" charset="-127"/>
                <a:cs typeface="Apple SD Gothic Neo Thin" charset="-12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8058" y="5697236"/>
            <a:ext cx="2834640" cy="518739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00127" y="805863"/>
            <a:ext cx="10191748" cy="1459624"/>
          </a:xfrm>
          <a:prstGeom prst="rect">
            <a:avLst/>
          </a:prstGeom>
        </p:spPr>
        <p:txBody>
          <a:bodyPr bIns="365760" anchor="b"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2288288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5" name="Text Placeholder 21"/>
          <p:cNvSpPr>
            <a:spLocks noGrp="1"/>
          </p:cNvSpPr>
          <p:nvPr>
            <p:ph type="body" sz="quarter" idx="11" hasCustomPrompt="1"/>
          </p:nvPr>
        </p:nvSpPr>
        <p:spPr>
          <a:xfrm>
            <a:off x="1000127" y="2619374"/>
            <a:ext cx="10191748" cy="112853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600"/>
              </a:spcBef>
              <a:buNone/>
              <a:defRPr sz="1400" b="1" cap="all" spc="150" baseline="0">
                <a:solidFill>
                  <a:schemeClr val="bg1"/>
                </a:solidFill>
                <a:latin typeface="+mn-lt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6758267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1" y="2017046"/>
            <a:ext cx="10475751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671640"/>
            <a:ext cx="10013172" cy="87783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580365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2854779001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2017045"/>
            <a:ext cx="5160738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84900" y="2017045"/>
            <a:ext cx="5157216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671640"/>
            <a:ext cx="10013172" cy="87783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580365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2" name="Rectangle 1"/>
          <p:cNvSpPr/>
          <p:nvPr userDrawn="1"/>
        </p:nvSpPr>
        <p:spPr>
          <a:xfrm>
            <a:off x="0" y="2017045"/>
            <a:ext cx="859062" cy="2593055"/>
          </a:xfrm>
          <a:prstGeom prst="rect">
            <a:avLst/>
          </a:prstGeom>
          <a:solidFill>
            <a:srgbClr val="4C4C4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54126979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-line title 1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1384383" y="805863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8124" y="2755862"/>
            <a:ext cx="10475751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hape 140"/>
          <p:cNvSpPr/>
          <p:nvPr userDrawn="1"/>
        </p:nvSpPr>
        <p:spPr>
          <a:xfrm>
            <a:off x="5983224" y="2288288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248144098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-Line titl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2755862"/>
            <a:ext cx="5160738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84900" y="2755862"/>
            <a:ext cx="5157216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2017045"/>
            <a:ext cx="859062" cy="2593055"/>
          </a:xfrm>
          <a:prstGeom prst="rect">
            <a:avLst/>
          </a:prstGeom>
          <a:solidFill>
            <a:srgbClr val="4C4C4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1384383" y="805863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hape 140"/>
          <p:cNvSpPr/>
          <p:nvPr userDrawn="1"/>
        </p:nvSpPr>
        <p:spPr>
          <a:xfrm>
            <a:off x="5983224" y="2288288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699885011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797688"/>
            <a:ext cx="10013172" cy="848888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678666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9062" y="2017046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3562676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140"/>
          <p:cNvSpPr/>
          <p:nvPr userDrawn="1"/>
        </p:nvSpPr>
        <p:spPr>
          <a:xfrm>
            <a:off x="859062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10218" y="2017046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10218" y="3562676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140"/>
          <p:cNvSpPr/>
          <p:nvPr userDrawn="1"/>
        </p:nvSpPr>
        <p:spPr>
          <a:xfrm>
            <a:off x="4410218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961375" y="2017046"/>
            <a:ext cx="3373438" cy="1323439"/>
          </a:xfrm>
          <a:prstGeom prst="rect">
            <a:avLst/>
          </a:prstGeom>
        </p:spPr>
        <p:txBody>
          <a:bodyPr lIns="0"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7961375" y="3562676"/>
            <a:ext cx="3373438" cy="2246769"/>
          </a:xfrm>
          <a:prstGeom prst="rect">
            <a:avLst/>
          </a:prstGeom>
        </p:spPr>
        <p:txBody>
          <a:bodyPr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hape 140"/>
          <p:cNvSpPr/>
          <p:nvPr userDrawn="1"/>
        </p:nvSpPr>
        <p:spPr>
          <a:xfrm>
            <a:off x="7961375" y="3451581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2122778257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-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59062" y="2559781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2" y="4105411"/>
            <a:ext cx="3373438" cy="1631216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hape 140"/>
          <p:cNvSpPr/>
          <p:nvPr userDrawn="1"/>
        </p:nvSpPr>
        <p:spPr>
          <a:xfrm>
            <a:off x="859062" y="3994316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410218" y="2559781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10218" y="4105411"/>
            <a:ext cx="3373438" cy="1631216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140"/>
          <p:cNvSpPr/>
          <p:nvPr userDrawn="1"/>
        </p:nvSpPr>
        <p:spPr>
          <a:xfrm>
            <a:off x="4410218" y="3994316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7961375" y="2559781"/>
            <a:ext cx="3373438" cy="132343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spcBef>
                <a:spcPts val="0"/>
              </a:spcBef>
              <a:buNone/>
              <a:defRPr sz="40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7961375" y="4105411"/>
            <a:ext cx="3373438" cy="1631216"/>
          </a:xfrm>
          <a:prstGeom prst="rect">
            <a:avLst/>
          </a:prstGeom>
        </p:spPr>
        <p:txBody>
          <a:bodyPr>
            <a:spAutoFit/>
          </a:bodyPr>
          <a:lstStyle>
            <a:lvl1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  <a:lvl2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>
              <a:spcBef>
                <a:spcPts val="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Shape 140"/>
          <p:cNvSpPr/>
          <p:nvPr userDrawn="1"/>
        </p:nvSpPr>
        <p:spPr>
          <a:xfrm>
            <a:off x="7961375" y="3994316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17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384383" y="781587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hape 140"/>
          <p:cNvSpPr/>
          <p:nvPr userDrawn="1"/>
        </p:nvSpPr>
        <p:spPr>
          <a:xfrm>
            <a:off x="5983224" y="2262094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49504918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oints -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22338" y="744763"/>
            <a:ext cx="107689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 marL="444489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 marL="666734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 marL="888978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922337" y="1217568"/>
            <a:ext cx="10768919" cy="63794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1pPr>
            <a:lvl2pPr marL="222245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2pPr>
            <a:lvl3pPr marL="444489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3pPr>
            <a:lvl4pPr marL="666734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4pPr>
            <a:lvl5pPr marL="888978" indent="0">
              <a:spcBef>
                <a:spcPts val="0"/>
              </a:spcBef>
              <a:buNone/>
              <a:defRPr lang="en-US" sz="2000" b="0" i="0" u="none" strike="noStrike" cap="none" spc="0" baseline="0" dirty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22338" y="2101241"/>
            <a:ext cx="107689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 marL="444489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 marL="666734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 marL="888978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22337" y="2574046"/>
            <a:ext cx="10768919" cy="63794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1pPr>
            <a:lvl2pPr marL="222245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2pPr>
            <a:lvl3pPr marL="444489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3pPr>
            <a:lvl4pPr marL="666734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4pPr>
            <a:lvl5pPr marL="888978" indent="0">
              <a:spcBef>
                <a:spcPts val="0"/>
              </a:spcBef>
              <a:buNone/>
              <a:defRPr lang="en-US" sz="2000" b="0" i="0" u="none" strike="noStrike" cap="none" spc="0" baseline="0" dirty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922338" y="3455450"/>
            <a:ext cx="107689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 marL="444489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 marL="666734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 marL="888978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922337" y="3928255"/>
            <a:ext cx="10768919" cy="63794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1pPr>
            <a:lvl2pPr marL="222245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2pPr>
            <a:lvl3pPr marL="444489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3pPr>
            <a:lvl4pPr marL="666734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4pPr>
            <a:lvl5pPr marL="888978" indent="0">
              <a:spcBef>
                <a:spcPts val="0"/>
              </a:spcBef>
              <a:buNone/>
              <a:defRPr lang="en-US" sz="2000" b="0" i="0" u="none" strike="noStrike" cap="none" spc="0" baseline="0" dirty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922338" y="4816916"/>
            <a:ext cx="10768919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2pPr>
            <a:lvl3pPr marL="444489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3pPr>
            <a:lvl4pPr marL="666734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4pPr>
            <a:lvl5pPr marL="888978" indent="0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922337" y="5289721"/>
            <a:ext cx="10768919" cy="63794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lang="en-US" sz="16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1pPr>
            <a:lvl2pPr marL="222245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2pPr>
            <a:lvl3pPr marL="444489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3pPr>
            <a:lvl4pPr marL="666734" indent="0">
              <a:spcBef>
                <a:spcPts val="0"/>
              </a:spcBef>
              <a:buNone/>
              <a:defRPr lang="en-US" sz="2000" b="0" i="0" u="none" strike="noStrike" cap="none" spc="0" baseline="0" dirty="0" smtClean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4pPr>
            <a:lvl5pPr marL="888978" indent="0">
              <a:spcBef>
                <a:spcPts val="0"/>
              </a:spcBef>
              <a:buNone/>
              <a:defRPr lang="en-US" sz="2000" b="0" i="0" u="none" strike="noStrike" cap="none" spc="0" baseline="0" dirty="0">
                <a:ln>
                  <a:noFill/>
                </a:ln>
                <a:solidFill>
                  <a:schemeClr val="bg1"/>
                </a:solidFill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446464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Team Photo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678426"/>
            <a:ext cx="10013172" cy="859815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Shape 140"/>
          <p:cNvSpPr/>
          <p:nvPr userDrawn="1"/>
        </p:nvSpPr>
        <p:spPr>
          <a:xfrm>
            <a:off x="5983224" y="1580365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2837965" y="2342598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179197" y="2342598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520429" y="2342598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837965" y="4428579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179197" y="4428579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7520429" y="4428579"/>
            <a:ext cx="1836025" cy="18379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917582" y="5370438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2917582" y="3260049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5257605" y="5370438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5257605" y="3260049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605548" y="5370438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7605548" y="3260049"/>
            <a:ext cx="1676790" cy="601376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Member Name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917582" y="1940886"/>
            <a:ext cx="1676790" cy="31746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spcBef>
                <a:spcPts val="0"/>
              </a:spcBef>
              <a:buNone/>
              <a:defRPr sz="1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Name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5258814" y="1940886"/>
            <a:ext cx="1676790" cy="31746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spcBef>
                <a:spcPts val="0"/>
              </a:spcBef>
              <a:buNone/>
              <a:defRPr sz="1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Name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7600046" y="1940886"/>
            <a:ext cx="1676790" cy="317464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spcBef>
                <a:spcPts val="0"/>
              </a:spcBef>
              <a:buNone/>
              <a:defRPr sz="1400" i="0">
                <a:solidFill>
                  <a:schemeClr val="bg1"/>
                </a:solidFill>
                <a:latin typeface="Butler" panose="02070803080706020303" pitchFamily="18" charset="0"/>
              </a:defRPr>
            </a:lvl1pPr>
          </a:lstStyle>
          <a:p>
            <a:pPr lvl="0"/>
            <a:r>
              <a:rPr lang="en-US" dirty="0"/>
              <a:t>Team Name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2917582" y="6040998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2917582" y="3930609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28" hasCustomPrompt="1"/>
          </p:nvPr>
        </p:nvSpPr>
        <p:spPr>
          <a:xfrm>
            <a:off x="5257605" y="6040998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29" hasCustomPrompt="1"/>
          </p:nvPr>
        </p:nvSpPr>
        <p:spPr>
          <a:xfrm>
            <a:off x="5257605" y="3930609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31" name="Text Placeholder 4"/>
          <p:cNvSpPr>
            <a:spLocks noGrp="1"/>
          </p:cNvSpPr>
          <p:nvPr>
            <p:ph type="body" sz="quarter" idx="30" hasCustomPrompt="1"/>
          </p:nvPr>
        </p:nvSpPr>
        <p:spPr>
          <a:xfrm>
            <a:off x="7605548" y="6040998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31" hasCustomPrompt="1"/>
          </p:nvPr>
        </p:nvSpPr>
        <p:spPr>
          <a:xfrm>
            <a:off x="7605548" y="3930609"/>
            <a:ext cx="1676790" cy="169277"/>
          </a:xfrm>
          <a:prstGeom prst="rect">
            <a:avLst/>
          </a:prstGeom>
        </p:spPr>
        <p:txBody>
          <a:bodyPr lIns="0" tIns="0" rIns="0" bIns="0" anchor="t">
            <a:spAutoFit/>
          </a:bodyPr>
          <a:lstStyle>
            <a:lvl1pPr marL="0" indent="0">
              <a:spcBef>
                <a:spcPts val="0"/>
              </a:spcBef>
              <a:buNone/>
              <a:defRPr sz="1100" cap="all" baseline="0"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pPr lvl="0"/>
            <a:r>
              <a:rPr lang="en-US" dirty="0"/>
              <a:t>ROLE NAME</a:t>
            </a:r>
          </a:p>
        </p:txBody>
      </p:sp>
      <p:sp>
        <p:nvSpPr>
          <p:cNvPr id="34" name="Shape 140"/>
          <p:cNvSpPr/>
          <p:nvPr userDrawn="1"/>
        </p:nvSpPr>
        <p:spPr>
          <a:xfrm>
            <a:off x="5983224" y="1591492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81211239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s -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61624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1624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1624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380094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380094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380094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298564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298564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298564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17034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217034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217034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5504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5504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5504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053976" y="714211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053976" y="2560709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053976" y="4407206"/>
            <a:ext cx="1676400" cy="16733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Proxima Nova Rg" panose="02000506030000020004" pitchFamily="50" charset="0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1495913732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rgbClr val="4C4C4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957263" y="3175000"/>
            <a:ext cx="2833688" cy="508000"/>
            <a:chOff x="603" y="2000"/>
            <a:chExt cx="1785" cy="320"/>
          </a:xfrm>
        </p:grpSpPr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811" y="2088"/>
              <a:ext cx="235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53 w 253"/>
                <a:gd name="T7" fmla="*/ 126 h 252"/>
                <a:gd name="T8" fmla="*/ 127 w 253"/>
                <a:gd name="T9" fmla="*/ 0 h 252"/>
                <a:gd name="T10" fmla="*/ 127 w 253"/>
                <a:gd name="T11" fmla="*/ 194 h 252"/>
                <a:gd name="T12" fmla="*/ 59 w 253"/>
                <a:gd name="T13" fmla="*/ 126 h 252"/>
                <a:gd name="T14" fmla="*/ 127 w 253"/>
                <a:gd name="T15" fmla="*/ 59 h 252"/>
                <a:gd name="T16" fmla="*/ 194 w 253"/>
                <a:gd name="T17" fmla="*/ 126 h 252"/>
                <a:gd name="T18" fmla="*/ 127 w 253"/>
                <a:gd name="T19" fmla="*/ 19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97" y="252"/>
                    <a:pt x="253" y="196"/>
                    <a:pt x="253" y="126"/>
                  </a:cubicBezTo>
                  <a:cubicBezTo>
                    <a:pt x="253" y="56"/>
                    <a:pt x="197" y="0"/>
                    <a:pt x="127" y="0"/>
                  </a:cubicBezTo>
                  <a:moveTo>
                    <a:pt x="127" y="194"/>
                  </a:moveTo>
                  <a:cubicBezTo>
                    <a:pt x="90" y="194"/>
                    <a:pt x="59" y="163"/>
                    <a:pt x="59" y="126"/>
                  </a:cubicBezTo>
                  <a:cubicBezTo>
                    <a:pt x="59" y="89"/>
                    <a:pt x="90" y="59"/>
                    <a:pt x="127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163"/>
                    <a:pt x="164" y="194"/>
                    <a:pt x="127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1066" y="2088"/>
              <a:ext cx="235" cy="232"/>
            </a:xfrm>
            <a:custGeom>
              <a:avLst/>
              <a:gdLst>
                <a:gd name="T0" fmla="*/ 126 w 253"/>
                <a:gd name="T1" fmla="*/ 0 h 254"/>
                <a:gd name="T2" fmla="*/ 0 w 253"/>
                <a:gd name="T3" fmla="*/ 126 h 254"/>
                <a:gd name="T4" fmla="*/ 0 w 253"/>
                <a:gd name="T5" fmla="*/ 254 h 254"/>
                <a:gd name="T6" fmla="*/ 59 w 253"/>
                <a:gd name="T7" fmla="*/ 254 h 254"/>
                <a:gd name="T8" fmla="*/ 59 w 253"/>
                <a:gd name="T9" fmla="*/ 126 h 254"/>
                <a:gd name="T10" fmla="*/ 126 w 253"/>
                <a:gd name="T11" fmla="*/ 59 h 254"/>
                <a:gd name="T12" fmla="*/ 194 w 253"/>
                <a:gd name="T13" fmla="*/ 126 h 254"/>
                <a:gd name="T14" fmla="*/ 194 w 253"/>
                <a:gd name="T15" fmla="*/ 252 h 254"/>
                <a:gd name="T16" fmla="*/ 253 w 253"/>
                <a:gd name="T17" fmla="*/ 252 h 254"/>
                <a:gd name="T18" fmla="*/ 253 w 253"/>
                <a:gd name="T19" fmla="*/ 126 h 254"/>
                <a:gd name="T20" fmla="*/ 126 w 253"/>
                <a:gd name="T2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4">
                  <a:moveTo>
                    <a:pt x="126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9"/>
                    <a:pt x="126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252"/>
                    <a:pt x="194" y="252"/>
                    <a:pt x="194" y="252"/>
                  </a:cubicBezTo>
                  <a:cubicBezTo>
                    <a:pt x="253" y="252"/>
                    <a:pt x="253" y="252"/>
                    <a:pt x="253" y="252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603" y="2077"/>
              <a:ext cx="211" cy="241"/>
            </a:xfrm>
            <a:custGeom>
              <a:avLst/>
              <a:gdLst>
                <a:gd name="T0" fmla="*/ 186 w 228"/>
                <a:gd name="T1" fmla="*/ 90 h 264"/>
                <a:gd name="T2" fmla="*/ 228 w 228"/>
                <a:gd name="T3" fmla="*/ 49 h 264"/>
                <a:gd name="T4" fmla="*/ 49 w 228"/>
                <a:gd name="T5" fmla="*/ 49 h 264"/>
                <a:gd name="T6" fmla="*/ 49 w 228"/>
                <a:gd name="T7" fmla="*/ 227 h 264"/>
                <a:gd name="T8" fmla="*/ 139 w 228"/>
                <a:gd name="T9" fmla="*/ 264 h 264"/>
                <a:gd name="T10" fmla="*/ 228 w 228"/>
                <a:gd name="T11" fmla="*/ 227 h 264"/>
                <a:gd name="T12" fmla="*/ 186 w 228"/>
                <a:gd name="T13" fmla="*/ 186 h 264"/>
                <a:gd name="T14" fmla="*/ 91 w 228"/>
                <a:gd name="T15" fmla="*/ 186 h 264"/>
                <a:gd name="T16" fmla="*/ 91 w 228"/>
                <a:gd name="T17" fmla="*/ 90 h 264"/>
                <a:gd name="T18" fmla="*/ 186 w 228"/>
                <a:gd name="T1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264">
                  <a:moveTo>
                    <a:pt x="186" y="90"/>
                  </a:moveTo>
                  <a:cubicBezTo>
                    <a:pt x="228" y="49"/>
                    <a:pt x="228" y="49"/>
                    <a:pt x="228" y="49"/>
                  </a:cubicBezTo>
                  <a:cubicBezTo>
                    <a:pt x="179" y="0"/>
                    <a:pt x="98" y="0"/>
                    <a:pt x="49" y="49"/>
                  </a:cubicBezTo>
                  <a:cubicBezTo>
                    <a:pt x="0" y="98"/>
                    <a:pt x="0" y="178"/>
                    <a:pt x="49" y="227"/>
                  </a:cubicBezTo>
                  <a:cubicBezTo>
                    <a:pt x="74" y="252"/>
                    <a:pt x="106" y="264"/>
                    <a:pt x="139" y="264"/>
                  </a:cubicBezTo>
                  <a:cubicBezTo>
                    <a:pt x="171" y="264"/>
                    <a:pt x="203" y="252"/>
                    <a:pt x="228" y="227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60" y="212"/>
                    <a:pt x="117" y="212"/>
                    <a:pt x="91" y="186"/>
                  </a:cubicBezTo>
                  <a:cubicBezTo>
                    <a:pt x="64" y="160"/>
                    <a:pt x="64" y="117"/>
                    <a:pt x="91" y="90"/>
                  </a:cubicBezTo>
                  <a:cubicBezTo>
                    <a:pt x="117" y="64"/>
                    <a:pt x="160" y="64"/>
                    <a:pt x="186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1283" y="2088"/>
              <a:ext cx="262" cy="232"/>
            </a:xfrm>
            <a:custGeom>
              <a:avLst/>
              <a:gdLst>
                <a:gd name="T0" fmla="*/ 200 w 262"/>
                <a:gd name="T1" fmla="*/ 0 h 232"/>
                <a:gd name="T2" fmla="*/ 132 w 262"/>
                <a:gd name="T3" fmla="*/ 128 h 232"/>
                <a:gd name="T4" fmla="*/ 62 w 262"/>
                <a:gd name="T5" fmla="*/ 0 h 232"/>
                <a:gd name="T6" fmla="*/ 0 w 262"/>
                <a:gd name="T7" fmla="*/ 0 h 232"/>
                <a:gd name="T8" fmla="*/ 132 w 262"/>
                <a:gd name="T9" fmla="*/ 232 h 232"/>
                <a:gd name="T10" fmla="*/ 262 w 262"/>
                <a:gd name="T11" fmla="*/ 0 h 232"/>
                <a:gd name="T12" fmla="*/ 200 w 262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232">
                  <a:moveTo>
                    <a:pt x="200" y="0"/>
                  </a:moveTo>
                  <a:lnTo>
                    <a:pt x="132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132" y="232"/>
                  </a:lnTo>
                  <a:lnTo>
                    <a:pt x="262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2127" y="2088"/>
              <a:ext cx="261" cy="232"/>
            </a:xfrm>
            <a:custGeom>
              <a:avLst/>
              <a:gdLst>
                <a:gd name="T0" fmla="*/ 200 w 261"/>
                <a:gd name="T1" fmla="*/ 0 h 232"/>
                <a:gd name="T2" fmla="*/ 131 w 261"/>
                <a:gd name="T3" fmla="*/ 128 h 232"/>
                <a:gd name="T4" fmla="*/ 62 w 261"/>
                <a:gd name="T5" fmla="*/ 0 h 232"/>
                <a:gd name="T6" fmla="*/ 0 w 261"/>
                <a:gd name="T7" fmla="*/ 0 h 232"/>
                <a:gd name="T8" fmla="*/ 131 w 261"/>
                <a:gd name="T9" fmla="*/ 232 h 232"/>
                <a:gd name="T10" fmla="*/ 261 w 261"/>
                <a:gd name="T11" fmla="*/ 0 h 232"/>
                <a:gd name="T12" fmla="*/ 200 w 261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1" h="232">
                  <a:moveTo>
                    <a:pt x="200" y="0"/>
                  </a:moveTo>
                  <a:lnTo>
                    <a:pt x="131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131" y="232"/>
                  </a:lnTo>
                  <a:lnTo>
                    <a:pt x="261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2213" y="2088"/>
              <a:ext cx="89" cy="82"/>
            </a:xfrm>
            <a:custGeom>
              <a:avLst/>
              <a:gdLst>
                <a:gd name="T0" fmla="*/ 89 w 89"/>
                <a:gd name="T1" fmla="*/ 0 h 82"/>
                <a:gd name="T2" fmla="*/ 44 w 89"/>
                <a:gd name="T3" fmla="*/ 82 h 82"/>
                <a:gd name="T4" fmla="*/ 0 w 89"/>
                <a:gd name="T5" fmla="*/ 0 h 82"/>
                <a:gd name="T6" fmla="*/ 89 w 89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2">
                  <a:moveTo>
                    <a:pt x="89" y="0"/>
                  </a:moveTo>
                  <a:lnTo>
                    <a:pt x="44" y="82"/>
                  </a:lnTo>
                  <a:lnTo>
                    <a:pt x="0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7C6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1787" y="2088"/>
              <a:ext cx="117" cy="232"/>
            </a:xfrm>
            <a:custGeom>
              <a:avLst/>
              <a:gdLst>
                <a:gd name="T0" fmla="*/ 0 w 126"/>
                <a:gd name="T1" fmla="*/ 126 h 254"/>
                <a:gd name="T2" fmla="*/ 0 w 126"/>
                <a:gd name="T3" fmla="*/ 254 h 254"/>
                <a:gd name="T4" fmla="*/ 59 w 126"/>
                <a:gd name="T5" fmla="*/ 254 h 254"/>
                <a:gd name="T6" fmla="*/ 59 w 126"/>
                <a:gd name="T7" fmla="*/ 126 h 254"/>
                <a:gd name="T8" fmla="*/ 126 w 126"/>
                <a:gd name="T9" fmla="*/ 58 h 254"/>
                <a:gd name="T10" fmla="*/ 126 w 126"/>
                <a:gd name="T11" fmla="*/ 0 h 254"/>
                <a:gd name="T12" fmla="*/ 0 w 126"/>
                <a:gd name="T13" fmla="*/ 12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54">
                  <a:moveTo>
                    <a:pt x="0" y="126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8"/>
                    <a:pt x="126" y="58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1527" y="2088"/>
              <a:ext cx="234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16 w 253"/>
                <a:gd name="T7" fmla="*/ 215 h 252"/>
                <a:gd name="T8" fmla="*/ 174 w 253"/>
                <a:gd name="T9" fmla="*/ 174 h 252"/>
                <a:gd name="T10" fmla="*/ 127 w 253"/>
                <a:gd name="T11" fmla="*/ 194 h 252"/>
                <a:gd name="T12" fmla="*/ 66 w 253"/>
                <a:gd name="T13" fmla="*/ 155 h 252"/>
                <a:gd name="T14" fmla="*/ 253 w 253"/>
                <a:gd name="T15" fmla="*/ 155 h 252"/>
                <a:gd name="T16" fmla="*/ 253 w 253"/>
                <a:gd name="T17" fmla="*/ 126 h 252"/>
                <a:gd name="T18" fmla="*/ 127 w 253"/>
                <a:gd name="T19" fmla="*/ 0 h 252"/>
                <a:gd name="T20" fmla="*/ 66 w 253"/>
                <a:gd name="T21" fmla="*/ 97 h 252"/>
                <a:gd name="T22" fmla="*/ 127 w 253"/>
                <a:gd name="T23" fmla="*/ 59 h 252"/>
                <a:gd name="T24" fmla="*/ 187 w 253"/>
                <a:gd name="T25" fmla="*/ 97 h 252"/>
                <a:gd name="T26" fmla="*/ 66 w 253"/>
                <a:gd name="T27" fmla="*/ 9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60" y="252"/>
                    <a:pt x="192" y="239"/>
                    <a:pt x="216" y="215"/>
                  </a:cubicBezTo>
                  <a:cubicBezTo>
                    <a:pt x="174" y="174"/>
                    <a:pt x="174" y="174"/>
                    <a:pt x="174" y="174"/>
                  </a:cubicBezTo>
                  <a:cubicBezTo>
                    <a:pt x="162" y="187"/>
                    <a:pt x="145" y="194"/>
                    <a:pt x="127" y="194"/>
                  </a:cubicBezTo>
                  <a:cubicBezTo>
                    <a:pt x="100" y="194"/>
                    <a:pt x="77" y="178"/>
                    <a:pt x="66" y="155"/>
                  </a:cubicBezTo>
                  <a:cubicBezTo>
                    <a:pt x="253" y="155"/>
                    <a:pt x="253" y="155"/>
                    <a:pt x="253" y="155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7" y="0"/>
                  </a:cubicBezTo>
                  <a:moveTo>
                    <a:pt x="66" y="97"/>
                  </a:moveTo>
                  <a:cubicBezTo>
                    <a:pt x="77" y="74"/>
                    <a:pt x="100" y="59"/>
                    <a:pt x="127" y="59"/>
                  </a:cubicBezTo>
                  <a:cubicBezTo>
                    <a:pt x="153" y="59"/>
                    <a:pt x="177" y="74"/>
                    <a:pt x="187" y="97"/>
                  </a:cubicBezTo>
                  <a:lnTo>
                    <a:pt x="66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1924" y="2000"/>
              <a:ext cx="116" cy="318"/>
            </a:xfrm>
            <a:custGeom>
              <a:avLst/>
              <a:gdLst>
                <a:gd name="T0" fmla="*/ 59 w 126"/>
                <a:gd name="T1" fmla="*/ 222 h 348"/>
                <a:gd name="T2" fmla="*/ 59 w 126"/>
                <a:gd name="T3" fmla="*/ 159 h 348"/>
                <a:gd name="T4" fmla="*/ 107 w 126"/>
                <a:gd name="T5" fmla="*/ 159 h 348"/>
                <a:gd name="T6" fmla="*/ 107 w 126"/>
                <a:gd name="T7" fmla="*/ 99 h 348"/>
                <a:gd name="T8" fmla="*/ 59 w 126"/>
                <a:gd name="T9" fmla="*/ 99 h 348"/>
                <a:gd name="T10" fmla="*/ 59 w 126"/>
                <a:gd name="T11" fmla="*/ 0 h 348"/>
                <a:gd name="T12" fmla="*/ 0 w 126"/>
                <a:gd name="T13" fmla="*/ 0 h 348"/>
                <a:gd name="T14" fmla="*/ 0 w 126"/>
                <a:gd name="T15" fmla="*/ 222 h 348"/>
                <a:gd name="T16" fmla="*/ 126 w 126"/>
                <a:gd name="T17" fmla="*/ 348 h 348"/>
                <a:gd name="T18" fmla="*/ 126 w 126"/>
                <a:gd name="T19" fmla="*/ 290 h 348"/>
                <a:gd name="T20" fmla="*/ 59 w 126"/>
                <a:gd name="T21" fmla="*/ 22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348">
                  <a:moveTo>
                    <a:pt x="59" y="222"/>
                  </a:moveTo>
                  <a:cubicBezTo>
                    <a:pt x="59" y="159"/>
                    <a:pt x="59" y="159"/>
                    <a:pt x="59" y="159"/>
                  </a:cubicBezTo>
                  <a:cubicBezTo>
                    <a:pt x="107" y="159"/>
                    <a:pt x="107" y="159"/>
                    <a:pt x="107" y="159"/>
                  </a:cubicBezTo>
                  <a:cubicBezTo>
                    <a:pt x="107" y="99"/>
                    <a:pt x="107" y="99"/>
                    <a:pt x="107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92"/>
                    <a:pt x="57" y="348"/>
                    <a:pt x="126" y="348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89" y="290"/>
                    <a:pt x="59" y="259"/>
                    <a:pt x="59" y="2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Oval 14"/>
            <p:cNvSpPr>
              <a:spLocks noChangeArrowheads="1"/>
            </p:cNvSpPr>
            <p:nvPr userDrawn="1"/>
          </p:nvSpPr>
          <p:spPr bwMode="auto">
            <a:xfrm>
              <a:off x="2055" y="2001"/>
              <a:ext cx="63" cy="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2323" y="2288"/>
              <a:ext cx="26" cy="32"/>
            </a:xfrm>
            <a:custGeom>
              <a:avLst/>
              <a:gdLst>
                <a:gd name="T0" fmla="*/ 4 w 28"/>
                <a:gd name="T1" fmla="*/ 25 h 35"/>
                <a:gd name="T2" fmla="*/ 9 w 28"/>
                <a:gd name="T3" fmla="*/ 28 h 35"/>
                <a:gd name="T4" fmla="*/ 15 w 28"/>
                <a:gd name="T5" fmla="*/ 29 h 35"/>
                <a:gd name="T6" fmla="*/ 19 w 28"/>
                <a:gd name="T7" fmla="*/ 28 h 35"/>
                <a:gd name="T8" fmla="*/ 21 w 28"/>
                <a:gd name="T9" fmla="*/ 25 h 35"/>
                <a:gd name="T10" fmla="*/ 20 w 28"/>
                <a:gd name="T11" fmla="*/ 22 h 35"/>
                <a:gd name="T12" fmla="*/ 18 w 28"/>
                <a:gd name="T13" fmla="*/ 21 h 35"/>
                <a:gd name="T14" fmla="*/ 14 w 28"/>
                <a:gd name="T15" fmla="*/ 19 h 35"/>
                <a:gd name="T16" fmla="*/ 7 w 28"/>
                <a:gd name="T17" fmla="*/ 18 h 35"/>
                <a:gd name="T18" fmla="*/ 3 w 28"/>
                <a:gd name="T19" fmla="*/ 15 h 35"/>
                <a:gd name="T20" fmla="*/ 1 w 28"/>
                <a:gd name="T21" fmla="*/ 10 h 35"/>
                <a:gd name="T22" fmla="*/ 3 w 28"/>
                <a:gd name="T23" fmla="*/ 5 h 35"/>
                <a:gd name="T24" fmla="*/ 7 w 28"/>
                <a:gd name="T25" fmla="*/ 1 h 35"/>
                <a:gd name="T26" fmla="*/ 14 w 28"/>
                <a:gd name="T27" fmla="*/ 0 h 35"/>
                <a:gd name="T28" fmla="*/ 27 w 28"/>
                <a:gd name="T29" fmla="*/ 4 h 35"/>
                <a:gd name="T30" fmla="*/ 23 w 28"/>
                <a:gd name="T31" fmla="*/ 9 h 35"/>
                <a:gd name="T32" fmla="*/ 19 w 28"/>
                <a:gd name="T33" fmla="*/ 7 h 35"/>
                <a:gd name="T34" fmla="*/ 13 w 28"/>
                <a:gd name="T35" fmla="*/ 6 h 35"/>
                <a:gd name="T36" fmla="*/ 10 w 28"/>
                <a:gd name="T37" fmla="*/ 7 h 35"/>
                <a:gd name="T38" fmla="*/ 8 w 28"/>
                <a:gd name="T39" fmla="*/ 9 h 35"/>
                <a:gd name="T40" fmla="*/ 10 w 28"/>
                <a:gd name="T41" fmla="*/ 12 h 35"/>
                <a:gd name="T42" fmla="*/ 15 w 28"/>
                <a:gd name="T43" fmla="*/ 14 h 35"/>
                <a:gd name="T44" fmla="*/ 22 w 28"/>
                <a:gd name="T45" fmla="*/ 15 h 35"/>
                <a:gd name="T46" fmla="*/ 26 w 28"/>
                <a:gd name="T47" fmla="*/ 19 h 35"/>
                <a:gd name="T48" fmla="*/ 28 w 28"/>
                <a:gd name="T49" fmla="*/ 24 h 35"/>
                <a:gd name="T50" fmla="*/ 25 w 28"/>
                <a:gd name="T51" fmla="*/ 32 h 35"/>
                <a:gd name="T52" fmla="*/ 14 w 28"/>
                <a:gd name="T53" fmla="*/ 35 h 35"/>
                <a:gd name="T54" fmla="*/ 6 w 28"/>
                <a:gd name="T55" fmla="*/ 34 h 35"/>
                <a:gd name="T56" fmla="*/ 0 w 28"/>
                <a:gd name="T57" fmla="*/ 30 h 35"/>
                <a:gd name="T58" fmla="*/ 4 w 28"/>
                <a:gd name="T59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" h="35">
                  <a:moveTo>
                    <a:pt x="4" y="25"/>
                  </a:moveTo>
                  <a:cubicBezTo>
                    <a:pt x="5" y="26"/>
                    <a:pt x="7" y="27"/>
                    <a:pt x="9" y="28"/>
                  </a:cubicBezTo>
                  <a:cubicBezTo>
                    <a:pt x="10" y="29"/>
                    <a:pt x="13" y="29"/>
                    <a:pt x="15" y="29"/>
                  </a:cubicBezTo>
                  <a:cubicBezTo>
                    <a:pt x="17" y="29"/>
                    <a:pt x="18" y="29"/>
                    <a:pt x="19" y="28"/>
                  </a:cubicBezTo>
                  <a:cubicBezTo>
                    <a:pt x="20" y="27"/>
                    <a:pt x="21" y="26"/>
                    <a:pt x="21" y="25"/>
                  </a:cubicBezTo>
                  <a:cubicBezTo>
                    <a:pt x="21" y="24"/>
                    <a:pt x="20" y="23"/>
                    <a:pt x="20" y="22"/>
                  </a:cubicBezTo>
                  <a:cubicBezTo>
                    <a:pt x="19" y="22"/>
                    <a:pt x="18" y="21"/>
                    <a:pt x="18" y="21"/>
                  </a:cubicBezTo>
                  <a:cubicBezTo>
                    <a:pt x="17" y="20"/>
                    <a:pt x="15" y="20"/>
                    <a:pt x="14" y="19"/>
                  </a:cubicBezTo>
                  <a:cubicBezTo>
                    <a:pt x="11" y="19"/>
                    <a:pt x="9" y="18"/>
                    <a:pt x="7" y="18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1" y="8"/>
                    <a:pt x="2" y="6"/>
                    <a:pt x="3" y="5"/>
                  </a:cubicBezTo>
                  <a:cubicBezTo>
                    <a:pt x="4" y="3"/>
                    <a:pt x="5" y="2"/>
                    <a:pt x="7" y="1"/>
                  </a:cubicBezTo>
                  <a:cubicBezTo>
                    <a:pt x="9" y="0"/>
                    <a:pt x="11" y="0"/>
                    <a:pt x="14" y="0"/>
                  </a:cubicBezTo>
                  <a:cubicBezTo>
                    <a:pt x="19" y="0"/>
                    <a:pt x="24" y="1"/>
                    <a:pt x="27" y="4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2" y="8"/>
                    <a:pt x="20" y="7"/>
                    <a:pt x="19" y="7"/>
                  </a:cubicBezTo>
                  <a:cubicBezTo>
                    <a:pt x="17" y="6"/>
                    <a:pt x="15" y="6"/>
                    <a:pt x="13" y="6"/>
                  </a:cubicBezTo>
                  <a:cubicBezTo>
                    <a:pt x="12" y="6"/>
                    <a:pt x="11" y="6"/>
                    <a:pt x="10" y="7"/>
                  </a:cubicBezTo>
                  <a:cubicBezTo>
                    <a:pt x="9" y="7"/>
                    <a:pt x="8" y="8"/>
                    <a:pt x="8" y="9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3" y="13"/>
                    <a:pt x="15" y="14"/>
                  </a:cubicBezTo>
                  <a:cubicBezTo>
                    <a:pt x="18" y="14"/>
                    <a:pt x="20" y="15"/>
                    <a:pt x="22" y="15"/>
                  </a:cubicBezTo>
                  <a:cubicBezTo>
                    <a:pt x="24" y="16"/>
                    <a:pt x="25" y="17"/>
                    <a:pt x="26" y="19"/>
                  </a:cubicBezTo>
                  <a:cubicBezTo>
                    <a:pt x="27" y="20"/>
                    <a:pt x="28" y="22"/>
                    <a:pt x="28" y="24"/>
                  </a:cubicBezTo>
                  <a:cubicBezTo>
                    <a:pt x="28" y="28"/>
                    <a:pt x="27" y="30"/>
                    <a:pt x="25" y="32"/>
                  </a:cubicBezTo>
                  <a:cubicBezTo>
                    <a:pt x="22" y="34"/>
                    <a:pt x="19" y="35"/>
                    <a:pt x="14" y="35"/>
                  </a:cubicBezTo>
                  <a:cubicBezTo>
                    <a:pt x="11" y="35"/>
                    <a:pt x="8" y="35"/>
                    <a:pt x="6" y="34"/>
                  </a:cubicBezTo>
                  <a:cubicBezTo>
                    <a:pt x="4" y="33"/>
                    <a:pt x="2" y="32"/>
                    <a:pt x="0" y="30"/>
                  </a:cubicBezTo>
                  <a:lnTo>
                    <a:pt x="4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2354" y="2288"/>
              <a:ext cx="34" cy="32"/>
            </a:xfrm>
            <a:custGeom>
              <a:avLst/>
              <a:gdLst>
                <a:gd name="T0" fmla="*/ 27 w 34"/>
                <a:gd name="T1" fmla="*/ 10 h 32"/>
                <a:gd name="T2" fmla="*/ 18 w 34"/>
                <a:gd name="T3" fmla="*/ 32 h 32"/>
                <a:gd name="T4" fmla="*/ 15 w 34"/>
                <a:gd name="T5" fmla="*/ 32 h 32"/>
                <a:gd name="T6" fmla="*/ 6 w 34"/>
                <a:gd name="T7" fmla="*/ 10 h 32"/>
                <a:gd name="T8" fmla="*/ 6 w 34"/>
                <a:gd name="T9" fmla="*/ 32 h 32"/>
                <a:gd name="T10" fmla="*/ 0 w 34"/>
                <a:gd name="T11" fmla="*/ 32 h 32"/>
                <a:gd name="T12" fmla="*/ 0 w 34"/>
                <a:gd name="T13" fmla="*/ 0 h 32"/>
                <a:gd name="T14" fmla="*/ 9 w 34"/>
                <a:gd name="T15" fmla="*/ 0 h 32"/>
                <a:gd name="T16" fmla="*/ 17 w 34"/>
                <a:gd name="T17" fmla="*/ 19 h 32"/>
                <a:gd name="T18" fmla="*/ 25 w 34"/>
                <a:gd name="T19" fmla="*/ 0 h 32"/>
                <a:gd name="T20" fmla="*/ 34 w 34"/>
                <a:gd name="T21" fmla="*/ 0 h 32"/>
                <a:gd name="T22" fmla="*/ 34 w 34"/>
                <a:gd name="T23" fmla="*/ 32 h 32"/>
                <a:gd name="T24" fmla="*/ 27 w 34"/>
                <a:gd name="T25" fmla="*/ 32 h 32"/>
                <a:gd name="T26" fmla="*/ 27 w 34"/>
                <a:gd name="T2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" h="32">
                  <a:moveTo>
                    <a:pt x="27" y="10"/>
                  </a:moveTo>
                  <a:lnTo>
                    <a:pt x="18" y="32"/>
                  </a:lnTo>
                  <a:lnTo>
                    <a:pt x="15" y="32"/>
                  </a:lnTo>
                  <a:lnTo>
                    <a:pt x="6" y="10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19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4" y="32"/>
                  </a:lnTo>
                  <a:lnTo>
                    <a:pt x="27" y="32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2059" y="2089"/>
              <a:ext cx="54" cy="229"/>
            </a:xfrm>
            <a:custGeom>
              <a:avLst/>
              <a:gdLst>
                <a:gd name="T0" fmla="*/ 0 w 54"/>
                <a:gd name="T1" fmla="*/ 0 h 229"/>
                <a:gd name="T2" fmla="*/ 0 w 54"/>
                <a:gd name="T3" fmla="*/ 1 h 229"/>
                <a:gd name="T4" fmla="*/ 0 w 54"/>
                <a:gd name="T5" fmla="*/ 229 h 229"/>
                <a:gd name="T6" fmla="*/ 54 w 54"/>
                <a:gd name="T7" fmla="*/ 229 h 229"/>
                <a:gd name="T8" fmla="*/ 54 w 54"/>
                <a:gd name="T9" fmla="*/ 0 h 229"/>
                <a:gd name="T10" fmla="*/ 0 w 54"/>
                <a:gd name="T11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229">
                  <a:moveTo>
                    <a:pt x="0" y="0"/>
                  </a:moveTo>
                  <a:lnTo>
                    <a:pt x="0" y="1"/>
                  </a:lnTo>
                  <a:lnTo>
                    <a:pt x="0" y="229"/>
                  </a:lnTo>
                  <a:lnTo>
                    <a:pt x="54" y="229"/>
                  </a:ln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22434634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384383" y="2699188"/>
            <a:ext cx="9423236" cy="145962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600"/>
              </a:spcBef>
              <a:buNone/>
              <a:defRPr sz="4800" baseline="0">
                <a:solidFill>
                  <a:schemeClr val="bg1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78024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rgbClr val="4C4C4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4670426" y="3175000"/>
            <a:ext cx="2833688" cy="508000"/>
            <a:chOff x="2942" y="2000"/>
            <a:chExt cx="1785" cy="320"/>
          </a:xfrm>
        </p:grpSpPr>
        <p:sp>
          <p:nvSpPr>
            <p:cNvPr id="5" name="Freeform 5"/>
            <p:cNvSpPr>
              <a:spLocks noEditPoints="1"/>
            </p:cNvSpPr>
            <p:nvPr userDrawn="1"/>
          </p:nvSpPr>
          <p:spPr bwMode="auto">
            <a:xfrm>
              <a:off x="3150" y="2088"/>
              <a:ext cx="235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53 w 253"/>
                <a:gd name="T7" fmla="*/ 126 h 252"/>
                <a:gd name="T8" fmla="*/ 127 w 253"/>
                <a:gd name="T9" fmla="*/ 0 h 252"/>
                <a:gd name="T10" fmla="*/ 127 w 253"/>
                <a:gd name="T11" fmla="*/ 194 h 252"/>
                <a:gd name="T12" fmla="*/ 59 w 253"/>
                <a:gd name="T13" fmla="*/ 126 h 252"/>
                <a:gd name="T14" fmla="*/ 127 w 253"/>
                <a:gd name="T15" fmla="*/ 59 h 252"/>
                <a:gd name="T16" fmla="*/ 194 w 253"/>
                <a:gd name="T17" fmla="*/ 126 h 252"/>
                <a:gd name="T18" fmla="*/ 127 w 253"/>
                <a:gd name="T19" fmla="*/ 19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97" y="252"/>
                    <a:pt x="253" y="196"/>
                    <a:pt x="253" y="126"/>
                  </a:cubicBezTo>
                  <a:cubicBezTo>
                    <a:pt x="253" y="56"/>
                    <a:pt x="197" y="0"/>
                    <a:pt x="127" y="0"/>
                  </a:cubicBezTo>
                  <a:moveTo>
                    <a:pt x="127" y="194"/>
                  </a:moveTo>
                  <a:cubicBezTo>
                    <a:pt x="90" y="194"/>
                    <a:pt x="59" y="163"/>
                    <a:pt x="59" y="126"/>
                  </a:cubicBezTo>
                  <a:cubicBezTo>
                    <a:pt x="59" y="89"/>
                    <a:pt x="90" y="59"/>
                    <a:pt x="127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163"/>
                    <a:pt x="164" y="194"/>
                    <a:pt x="127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3405" y="2088"/>
              <a:ext cx="235" cy="232"/>
            </a:xfrm>
            <a:custGeom>
              <a:avLst/>
              <a:gdLst>
                <a:gd name="T0" fmla="*/ 126 w 253"/>
                <a:gd name="T1" fmla="*/ 0 h 254"/>
                <a:gd name="T2" fmla="*/ 0 w 253"/>
                <a:gd name="T3" fmla="*/ 126 h 254"/>
                <a:gd name="T4" fmla="*/ 0 w 253"/>
                <a:gd name="T5" fmla="*/ 254 h 254"/>
                <a:gd name="T6" fmla="*/ 59 w 253"/>
                <a:gd name="T7" fmla="*/ 254 h 254"/>
                <a:gd name="T8" fmla="*/ 59 w 253"/>
                <a:gd name="T9" fmla="*/ 126 h 254"/>
                <a:gd name="T10" fmla="*/ 126 w 253"/>
                <a:gd name="T11" fmla="*/ 59 h 254"/>
                <a:gd name="T12" fmla="*/ 194 w 253"/>
                <a:gd name="T13" fmla="*/ 126 h 254"/>
                <a:gd name="T14" fmla="*/ 194 w 253"/>
                <a:gd name="T15" fmla="*/ 252 h 254"/>
                <a:gd name="T16" fmla="*/ 253 w 253"/>
                <a:gd name="T17" fmla="*/ 252 h 254"/>
                <a:gd name="T18" fmla="*/ 253 w 253"/>
                <a:gd name="T19" fmla="*/ 126 h 254"/>
                <a:gd name="T20" fmla="*/ 126 w 253"/>
                <a:gd name="T2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4">
                  <a:moveTo>
                    <a:pt x="126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9"/>
                    <a:pt x="126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252"/>
                    <a:pt x="194" y="252"/>
                    <a:pt x="194" y="252"/>
                  </a:cubicBezTo>
                  <a:cubicBezTo>
                    <a:pt x="253" y="252"/>
                    <a:pt x="253" y="252"/>
                    <a:pt x="253" y="252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2942" y="2077"/>
              <a:ext cx="211" cy="241"/>
            </a:xfrm>
            <a:custGeom>
              <a:avLst/>
              <a:gdLst>
                <a:gd name="T0" fmla="*/ 186 w 228"/>
                <a:gd name="T1" fmla="*/ 90 h 264"/>
                <a:gd name="T2" fmla="*/ 228 w 228"/>
                <a:gd name="T3" fmla="*/ 49 h 264"/>
                <a:gd name="T4" fmla="*/ 49 w 228"/>
                <a:gd name="T5" fmla="*/ 49 h 264"/>
                <a:gd name="T6" fmla="*/ 49 w 228"/>
                <a:gd name="T7" fmla="*/ 227 h 264"/>
                <a:gd name="T8" fmla="*/ 139 w 228"/>
                <a:gd name="T9" fmla="*/ 264 h 264"/>
                <a:gd name="T10" fmla="*/ 228 w 228"/>
                <a:gd name="T11" fmla="*/ 227 h 264"/>
                <a:gd name="T12" fmla="*/ 186 w 228"/>
                <a:gd name="T13" fmla="*/ 186 h 264"/>
                <a:gd name="T14" fmla="*/ 91 w 228"/>
                <a:gd name="T15" fmla="*/ 186 h 264"/>
                <a:gd name="T16" fmla="*/ 91 w 228"/>
                <a:gd name="T17" fmla="*/ 90 h 264"/>
                <a:gd name="T18" fmla="*/ 186 w 228"/>
                <a:gd name="T1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264">
                  <a:moveTo>
                    <a:pt x="186" y="90"/>
                  </a:moveTo>
                  <a:cubicBezTo>
                    <a:pt x="228" y="49"/>
                    <a:pt x="228" y="49"/>
                    <a:pt x="228" y="49"/>
                  </a:cubicBezTo>
                  <a:cubicBezTo>
                    <a:pt x="179" y="0"/>
                    <a:pt x="98" y="0"/>
                    <a:pt x="49" y="49"/>
                  </a:cubicBezTo>
                  <a:cubicBezTo>
                    <a:pt x="0" y="98"/>
                    <a:pt x="0" y="178"/>
                    <a:pt x="49" y="227"/>
                  </a:cubicBezTo>
                  <a:cubicBezTo>
                    <a:pt x="74" y="252"/>
                    <a:pt x="106" y="264"/>
                    <a:pt x="139" y="264"/>
                  </a:cubicBezTo>
                  <a:cubicBezTo>
                    <a:pt x="171" y="264"/>
                    <a:pt x="203" y="252"/>
                    <a:pt x="228" y="227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60" y="212"/>
                    <a:pt x="117" y="212"/>
                    <a:pt x="91" y="186"/>
                  </a:cubicBezTo>
                  <a:cubicBezTo>
                    <a:pt x="64" y="160"/>
                    <a:pt x="64" y="117"/>
                    <a:pt x="91" y="90"/>
                  </a:cubicBezTo>
                  <a:cubicBezTo>
                    <a:pt x="117" y="64"/>
                    <a:pt x="160" y="64"/>
                    <a:pt x="186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8"/>
            <p:cNvSpPr>
              <a:spLocks/>
            </p:cNvSpPr>
            <p:nvPr userDrawn="1"/>
          </p:nvSpPr>
          <p:spPr bwMode="auto">
            <a:xfrm>
              <a:off x="3622" y="2088"/>
              <a:ext cx="262" cy="232"/>
            </a:xfrm>
            <a:custGeom>
              <a:avLst/>
              <a:gdLst>
                <a:gd name="T0" fmla="*/ 200 w 262"/>
                <a:gd name="T1" fmla="*/ 0 h 232"/>
                <a:gd name="T2" fmla="*/ 132 w 262"/>
                <a:gd name="T3" fmla="*/ 128 h 232"/>
                <a:gd name="T4" fmla="*/ 62 w 262"/>
                <a:gd name="T5" fmla="*/ 0 h 232"/>
                <a:gd name="T6" fmla="*/ 0 w 262"/>
                <a:gd name="T7" fmla="*/ 0 h 232"/>
                <a:gd name="T8" fmla="*/ 132 w 262"/>
                <a:gd name="T9" fmla="*/ 232 h 232"/>
                <a:gd name="T10" fmla="*/ 262 w 262"/>
                <a:gd name="T11" fmla="*/ 0 h 232"/>
                <a:gd name="T12" fmla="*/ 200 w 262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2" h="232">
                  <a:moveTo>
                    <a:pt x="200" y="0"/>
                  </a:moveTo>
                  <a:lnTo>
                    <a:pt x="132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132" y="232"/>
                  </a:lnTo>
                  <a:lnTo>
                    <a:pt x="262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4466" y="2088"/>
              <a:ext cx="261" cy="232"/>
            </a:xfrm>
            <a:custGeom>
              <a:avLst/>
              <a:gdLst>
                <a:gd name="T0" fmla="*/ 200 w 261"/>
                <a:gd name="T1" fmla="*/ 0 h 232"/>
                <a:gd name="T2" fmla="*/ 131 w 261"/>
                <a:gd name="T3" fmla="*/ 128 h 232"/>
                <a:gd name="T4" fmla="*/ 62 w 261"/>
                <a:gd name="T5" fmla="*/ 0 h 232"/>
                <a:gd name="T6" fmla="*/ 0 w 261"/>
                <a:gd name="T7" fmla="*/ 0 h 232"/>
                <a:gd name="T8" fmla="*/ 131 w 261"/>
                <a:gd name="T9" fmla="*/ 232 h 232"/>
                <a:gd name="T10" fmla="*/ 261 w 261"/>
                <a:gd name="T11" fmla="*/ 0 h 232"/>
                <a:gd name="T12" fmla="*/ 200 w 261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1" h="232">
                  <a:moveTo>
                    <a:pt x="200" y="0"/>
                  </a:moveTo>
                  <a:lnTo>
                    <a:pt x="131" y="128"/>
                  </a:lnTo>
                  <a:lnTo>
                    <a:pt x="62" y="0"/>
                  </a:lnTo>
                  <a:lnTo>
                    <a:pt x="0" y="0"/>
                  </a:lnTo>
                  <a:lnTo>
                    <a:pt x="131" y="232"/>
                  </a:lnTo>
                  <a:lnTo>
                    <a:pt x="261" y="0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552" y="2088"/>
              <a:ext cx="89" cy="82"/>
            </a:xfrm>
            <a:custGeom>
              <a:avLst/>
              <a:gdLst>
                <a:gd name="T0" fmla="*/ 89 w 89"/>
                <a:gd name="T1" fmla="*/ 0 h 82"/>
                <a:gd name="T2" fmla="*/ 44 w 89"/>
                <a:gd name="T3" fmla="*/ 82 h 82"/>
                <a:gd name="T4" fmla="*/ 0 w 89"/>
                <a:gd name="T5" fmla="*/ 0 h 82"/>
                <a:gd name="T6" fmla="*/ 89 w 89"/>
                <a:gd name="T7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2">
                  <a:moveTo>
                    <a:pt x="89" y="0"/>
                  </a:moveTo>
                  <a:lnTo>
                    <a:pt x="44" y="82"/>
                  </a:lnTo>
                  <a:lnTo>
                    <a:pt x="0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7C6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1"/>
            <p:cNvSpPr>
              <a:spLocks/>
            </p:cNvSpPr>
            <p:nvPr userDrawn="1"/>
          </p:nvSpPr>
          <p:spPr bwMode="auto">
            <a:xfrm>
              <a:off x="4126" y="2088"/>
              <a:ext cx="117" cy="232"/>
            </a:xfrm>
            <a:custGeom>
              <a:avLst/>
              <a:gdLst>
                <a:gd name="T0" fmla="*/ 0 w 126"/>
                <a:gd name="T1" fmla="*/ 126 h 254"/>
                <a:gd name="T2" fmla="*/ 0 w 126"/>
                <a:gd name="T3" fmla="*/ 254 h 254"/>
                <a:gd name="T4" fmla="*/ 59 w 126"/>
                <a:gd name="T5" fmla="*/ 254 h 254"/>
                <a:gd name="T6" fmla="*/ 59 w 126"/>
                <a:gd name="T7" fmla="*/ 126 h 254"/>
                <a:gd name="T8" fmla="*/ 126 w 126"/>
                <a:gd name="T9" fmla="*/ 58 h 254"/>
                <a:gd name="T10" fmla="*/ 126 w 126"/>
                <a:gd name="T11" fmla="*/ 0 h 254"/>
                <a:gd name="T12" fmla="*/ 0 w 126"/>
                <a:gd name="T13" fmla="*/ 12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54">
                  <a:moveTo>
                    <a:pt x="0" y="126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8"/>
                    <a:pt x="126" y="58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3866" y="2088"/>
              <a:ext cx="234" cy="230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16 w 253"/>
                <a:gd name="T7" fmla="*/ 215 h 252"/>
                <a:gd name="T8" fmla="*/ 174 w 253"/>
                <a:gd name="T9" fmla="*/ 174 h 252"/>
                <a:gd name="T10" fmla="*/ 127 w 253"/>
                <a:gd name="T11" fmla="*/ 194 h 252"/>
                <a:gd name="T12" fmla="*/ 66 w 253"/>
                <a:gd name="T13" fmla="*/ 155 h 252"/>
                <a:gd name="T14" fmla="*/ 253 w 253"/>
                <a:gd name="T15" fmla="*/ 155 h 252"/>
                <a:gd name="T16" fmla="*/ 253 w 253"/>
                <a:gd name="T17" fmla="*/ 126 h 252"/>
                <a:gd name="T18" fmla="*/ 127 w 253"/>
                <a:gd name="T19" fmla="*/ 0 h 252"/>
                <a:gd name="T20" fmla="*/ 66 w 253"/>
                <a:gd name="T21" fmla="*/ 97 h 252"/>
                <a:gd name="T22" fmla="*/ 127 w 253"/>
                <a:gd name="T23" fmla="*/ 59 h 252"/>
                <a:gd name="T24" fmla="*/ 187 w 253"/>
                <a:gd name="T25" fmla="*/ 97 h 252"/>
                <a:gd name="T26" fmla="*/ 66 w 253"/>
                <a:gd name="T27" fmla="*/ 9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60" y="252"/>
                    <a:pt x="192" y="239"/>
                    <a:pt x="216" y="215"/>
                  </a:cubicBezTo>
                  <a:cubicBezTo>
                    <a:pt x="174" y="174"/>
                    <a:pt x="174" y="174"/>
                    <a:pt x="174" y="174"/>
                  </a:cubicBezTo>
                  <a:cubicBezTo>
                    <a:pt x="162" y="187"/>
                    <a:pt x="145" y="194"/>
                    <a:pt x="127" y="194"/>
                  </a:cubicBezTo>
                  <a:cubicBezTo>
                    <a:pt x="100" y="194"/>
                    <a:pt x="77" y="178"/>
                    <a:pt x="66" y="155"/>
                  </a:cubicBezTo>
                  <a:cubicBezTo>
                    <a:pt x="253" y="155"/>
                    <a:pt x="253" y="155"/>
                    <a:pt x="253" y="155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7" y="0"/>
                  </a:cubicBezTo>
                  <a:moveTo>
                    <a:pt x="66" y="97"/>
                  </a:moveTo>
                  <a:cubicBezTo>
                    <a:pt x="77" y="74"/>
                    <a:pt x="100" y="59"/>
                    <a:pt x="127" y="59"/>
                  </a:cubicBezTo>
                  <a:cubicBezTo>
                    <a:pt x="153" y="59"/>
                    <a:pt x="177" y="74"/>
                    <a:pt x="187" y="97"/>
                  </a:cubicBezTo>
                  <a:lnTo>
                    <a:pt x="66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4263" y="2000"/>
              <a:ext cx="116" cy="318"/>
            </a:xfrm>
            <a:custGeom>
              <a:avLst/>
              <a:gdLst>
                <a:gd name="T0" fmla="*/ 59 w 126"/>
                <a:gd name="T1" fmla="*/ 222 h 348"/>
                <a:gd name="T2" fmla="*/ 59 w 126"/>
                <a:gd name="T3" fmla="*/ 159 h 348"/>
                <a:gd name="T4" fmla="*/ 107 w 126"/>
                <a:gd name="T5" fmla="*/ 159 h 348"/>
                <a:gd name="T6" fmla="*/ 107 w 126"/>
                <a:gd name="T7" fmla="*/ 99 h 348"/>
                <a:gd name="T8" fmla="*/ 59 w 126"/>
                <a:gd name="T9" fmla="*/ 99 h 348"/>
                <a:gd name="T10" fmla="*/ 59 w 126"/>
                <a:gd name="T11" fmla="*/ 0 h 348"/>
                <a:gd name="T12" fmla="*/ 0 w 126"/>
                <a:gd name="T13" fmla="*/ 0 h 348"/>
                <a:gd name="T14" fmla="*/ 0 w 126"/>
                <a:gd name="T15" fmla="*/ 222 h 348"/>
                <a:gd name="T16" fmla="*/ 126 w 126"/>
                <a:gd name="T17" fmla="*/ 348 h 348"/>
                <a:gd name="T18" fmla="*/ 126 w 126"/>
                <a:gd name="T19" fmla="*/ 290 h 348"/>
                <a:gd name="T20" fmla="*/ 59 w 126"/>
                <a:gd name="T21" fmla="*/ 22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348">
                  <a:moveTo>
                    <a:pt x="59" y="222"/>
                  </a:moveTo>
                  <a:cubicBezTo>
                    <a:pt x="59" y="159"/>
                    <a:pt x="59" y="159"/>
                    <a:pt x="59" y="159"/>
                  </a:cubicBezTo>
                  <a:cubicBezTo>
                    <a:pt x="107" y="159"/>
                    <a:pt x="107" y="159"/>
                    <a:pt x="107" y="159"/>
                  </a:cubicBezTo>
                  <a:cubicBezTo>
                    <a:pt x="107" y="99"/>
                    <a:pt x="107" y="99"/>
                    <a:pt x="107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92"/>
                    <a:pt x="57" y="348"/>
                    <a:pt x="126" y="348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89" y="290"/>
                    <a:pt x="59" y="259"/>
                    <a:pt x="59" y="2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Oval 14"/>
            <p:cNvSpPr>
              <a:spLocks noChangeArrowheads="1"/>
            </p:cNvSpPr>
            <p:nvPr userDrawn="1"/>
          </p:nvSpPr>
          <p:spPr bwMode="auto">
            <a:xfrm>
              <a:off x="4394" y="2001"/>
              <a:ext cx="63" cy="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15"/>
            <p:cNvSpPr>
              <a:spLocks/>
            </p:cNvSpPr>
            <p:nvPr userDrawn="1"/>
          </p:nvSpPr>
          <p:spPr bwMode="auto">
            <a:xfrm>
              <a:off x="4662" y="2288"/>
              <a:ext cx="26" cy="32"/>
            </a:xfrm>
            <a:custGeom>
              <a:avLst/>
              <a:gdLst>
                <a:gd name="T0" fmla="*/ 4 w 28"/>
                <a:gd name="T1" fmla="*/ 25 h 35"/>
                <a:gd name="T2" fmla="*/ 9 w 28"/>
                <a:gd name="T3" fmla="*/ 28 h 35"/>
                <a:gd name="T4" fmla="*/ 15 w 28"/>
                <a:gd name="T5" fmla="*/ 29 h 35"/>
                <a:gd name="T6" fmla="*/ 19 w 28"/>
                <a:gd name="T7" fmla="*/ 28 h 35"/>
                <a:gd name="T8" fmla="*/ 21 w 28"/>
                <a:gd name="T9" fmla="*/ 25 h 35"/>
                <a:gd name="T10" fmla="*/ 20 w 28"/>
                <a:gd name="T11" fmla="*/ 22 h 35"/>
                <a:gd name="T12" fmla="*/ 18 w 28"/>
                <a:gd name="T13" fmla="*/ 21 h 35"/>
                <a:gd name="T14" fmla="*/ 14 w 28"/>
                <a:gd name="T15" fmla="*/ 19 h 35"/>
                <a:gd name="T16" fmla="*/ 7 w 28"/>
                <a:gd name="T17" fmla="*/ 18 h 35"/>
                <a:gd name="T18" fmla="*/ 3 w 28"/>
                <a:gd name="T19" fmla="*/ 15 h 35"/>
                <a:gd name="T20" fmla="*/ 1 w 28"/>
                <a:gd name="T21" fmla="*/ 10 h 35"/>
                <a:gd name="T22" fmla="*/ 3 w 28"/>
                <a:gd name="T23" fmla="*/ 5 h 35"/>
                <a:gd name="T24" fmla="*/ 7 w 28"/>
                <a:gd name="T25" fmla="*/ 1 h 35"/>
                <a:gd name="T26" fmla="*/ 14 w 28"/>
                <a:gd name="T27" fmla="*/ 0 h 35"/>
                <a:gd name="T28" fmla="*/ 27 w 28"/>
                <a:gd name="T29" fmla="*/ 4 h 35"/>
                <a:gd name="T30" fmla="*/ 23 w 28"/>
                <a:gd name="T31" fmla="*/ 9 h 35"/>
                <a:gd name="T32" fmla="*/ 19 w 28"/>
                <a:gd name="T33" fmla="*/ 7 h 35"/>
                <a:gd name="T34" fmla="*/ 13 w 28"/>
                <a:gd name="T35" fmla="*/ 6 h 35"/>
                <a:gd name="T36" fmla="*/ 10 w 28"/>
                <a:gd name="T37" fmla="*/ 7 h 35"/>
                <a:gd name="T38" fmla="*/ 8 w 28"/>
                <a:gd name="T39" fmla="*/ 9 h 35"/>
                <a:gd name="T40" fmla="*/ 10 w 28"/>
                <a:gd name="T41" fmla="*/ 12 h 35"/>
                <a:gd name="T42" fmla="*/ 15 w 28"/>
                <a:gd name="T43" fmla="*/ 14 h 35"/>
                <a:gd name="T44" fmla="*/ 22 w 28"/>
                <a:gd name="T45" fmla="*/ 15 h 35"/>
                <a:gd name="T46" fmla="*/ 26 w 28"/>
                <a:gd name="T47" fmla="*/ 19 h 35"/>
                <a:gd name="T48" fmla="*/ 28 w 28"/>
                <a:gd name="T49" fmla="*/ 24 h 35"/>
                <a:gd name="T50" fmla="*/ 25 w 28"/>
                <a:gd name="T51" fmla="*/ 32 h 35"/>
                <a:gd name="T52" fmla="*/ 14 w 28"/>
                <a:gd name="T53" fmla="*/ 35 h 35"/>
                <a:gd name="T54" fmla="*/ 6 w 28"/>
                <a:gd name="T55" fmla="*/ 34 h 35"/>
                <a:gd name="T56" fmla="*/ 0 w 28"/>
                <a:gd name="T57" fmla="*/ 30 h 35"/>
                <a:gd name="T58" fmla="*/ 4 w 28"/>
                <a:gd name="T59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" h="35">
                  <a:moveTo>
                    <a:pt x="4" y="25"/>
                  </a:moveTo>
                  <a:cubicBezTo>
                    <a:pt x="5" y="26"/>
                    <a:pt x="7" y="27"/>
                    <a:pt x="9" y="28"/>
                  </a:cubicBezTo>
                  <a:cubicBezTo>
                    <a:pt x="10" y="29"/>
                    <a:pt x="13" y="29"/>
                    <a:pt x="15" y="29"/>
                  </a:cubicBezTo>
                  <a:cubicBezTo>
                    <a:pt x="17" y="29"/>
                    <a:pt x="18" y="29"/>
                    <a:pt x="19" y="28"/>
                  </a:cubicBezTo>
                  <a:cubicBezTo>
                    <a:pt x="20" y="27"/>
                    <a:pt x="21" y="26"/>
                    <a:pt x="21" y="25"/>
                  </a:cubicBezTo>
                  <a:cubicBezTo>
                    <a:pt x="21" y="24"/>
                    <a:pt x="20" y="23"/>
                    <a:pt x="20" y="22"/>
                  </a:cubicBezTo>
                  <a:cubicBezTo>
                    <a:pt x="19" y="22"/>
                    <a:pt x="18" y="21"/>
                    <a:pt x="18" y="21"/>
                  </a:cubicBezTo>
                  <a:cubicBezTo>
                    <a:pt x="17" y="20"/>
                    <a:pt x="15" y="20"/>
                    <a:pt x="14" y="19"/>
                  </a:cubicBezTo>
                  <a:cubicBezTo>
                    <a:pt x="11" y="19"/>
                    <a:pt x="9" y="18"/>
                    <a:pt x="7" y="18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1" y="8"/>
                    <a:pt x="2" y="6"/>
                    <a:pt x="3" y="5"/>
                  </a:cubicBezTo>
                  <a:cubicBezTo>
                    <a:pt x="4" y="3"/>
                    <a:pt x="5" y="2"/>
                    <a:pt x="7" y="1"/>
                  </a:cubicBezTo>
                  <a:cubicBezTo>
                    <a:pt x="9" y="0"/>
                    <a:pt x="11" y="0"/>
                    <a:pt x="14" y="0"/>
                  </a:cubicBezTo>
                  <a:cubicBezTo>
                    <a:pt x="19" y="0"/>
                    <a:pt x="24" y="1"/>
                    <a:pt x="27" y="4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2" y="8"/>
                    <a:pt x="20" y="7"/>
                    <a:pt x="19" y="7"/>
                  </a:cubicBezTo>
                  <a:cubicBezTo>
                    <a:pt x="17" y="6"/>
                    <a:pt x="15" y="6"/>
                    <a:pt x="13" y="6"/>
                  </a:cubicBezTo>
                  <a:cubicBezTo>
                    <a:pt x="12" y="6"/>
                    <a:pt x="11" y="6"/>
                    <a:pt x="10" y="7"/>
                  </a:cubicBezTo>
                  <a:cubicBezTo>
                    <a:pt x="9" y="7"/>
                    <a:pt x="8" y="8"/>
                    <a:pt x="8" y="9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3" y="13"/>
                    <a:pt x="15" y="14"/>
                  </a:cubicBezTo>
                  <a:cubicBezTo>
                    <a:pt x="18" y="14"/>
                    <a:pt x="20" y="15"/>
                    <a:pt x="22" y="15"/>
                  </a:cubicBezTo>
                  <a:cubicBezTo>
                    <a:pt x="24" y="16"/>
                    <a:pt x="25" y="17"/>
                    <a:pt x="26" y="19"/>
                  </a:cubicBezTo>
                  <a:cubicBezTo>
                    <a:pt x="27" y="20"/>
                    <a:pt x="28" y="22"/>
                    <a:pt x="28" y="24"/>
                  </a:cubicBezTo>
                  <a:cubicBezTo>
                    <a:pt x="28" y="28"/>
                    <a:pt x="27" y="30"/>
                    <a:pt x="25" y="32"/>
                  </a:cubicBezTo>
                  <a:cubicBezTo>
                    <a:pt x="22" y="34"/>
                    <a:pt x="19" y="35"/>
                    <a:pt x="14" y="35"/>
                  </a:cubicBezTo>
                  <a:cubicBezTo>
                    <a:pt x="11" y="35"/>
                    <a:pt x="8" y="35"/>
                    <a:pt x="6" y="34"/>
                  </a:cubicBezTo>
                  <a:cubicBezTo>
                    <a:pt x="4" y="33"/>
                    <a:pt x="2" y="32"/>
                    <a:pt x="0" y="30"/>
                  </a:cubicBezTo>
                  <a:lnTo>
                    <a:pt x="4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6"/>
            <p:cNvSpPr>
              <a:spLocks/>
            </p:cNvSpPr>
            <p:nvPr userDrawn="1"/>
          </p:nvSpPr>
          <p:spPr bwMode="auto">
            <a:xfrm>
              <a:off x="4693" y="2288"/>
              <a:ext cx="34" cy="32"/>
            </a:xfrm>
            <a:custGeom>
              <a:avLst/>
              <a:gdLst>
                <a:gd name="T0" fmla="*/ 27 w 34"/>
                <a:gd name="T1" fmla="*/ 10 h 32"/>
                <a:gd name="T2" fmla="*/ 18 w 34"/>
                <a:gd name="T3" fmla="*/ 32 h 32"/>
                <a:gd name="T4" fmla="*/ 15 w 34"/>
                <a:gd name="T5" fmla="*/ 32 h 32"/>
                <a:gd name="T6" fmla="*/ 6 w 34"/>
                <a:gd name="T7" fmla="*/ 10 h 32"/>
                <a:gd name="T8" fmla="*/ 6 w 34"/>
                <a:gd name="T9" fmla="*/ 32 h 32"/>
                <a:gd name="T10" fmla="*/ 0 w 34"/>
                <a:gd name="T11" fmla="*/ 32 h 32"/>
                <a:gd name="T12" fmla="*/ 0 w 34"/>
                <a:gd name="T13" fmla="*/ 0 h 32"/>
                <a:gd name="T14" fmla="*/ 9 w 34"/>
                <a:gd name="T15" fmla="*/ 0 h 32"/>
                <a:gd name="T16" fmla="*/ 17 w 34"/>
                <a:gd name="T17" fmla="*/ 19 h 32"/>
                <a:gd name="T18" fmla="*/ 25 w 34"/>
                <a:gd name="T19" fmla="*/ 0 h 32"/>
                <a:gd name="T20" fmla="*/ 34 w 34"/>
                <a:gd name="T21" fmla="*/ 0 h 32"/>
                <a:gd name="T22" fmla="*/ 34 w 34"/>
                <a:gd name="T23" fmla="*/ 32 h 32"/>
                <a:gd name="T24" fmla="*/ 27 w 34"/>
                <a:gd name="T25" fmla="*/ 32 h 32"/>
                <a:gd name="T26" fmla="*/ 27 w 34"/>
                <a:gd name="T2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4" h="32">
                  <a:moveTo>
                    <a:pt x="27" y="10"/>
                  </a:moveTo>
                  <a:lnTo>
                    <a:pt x="18" y="32"/>
                  </a:lnTo>
                  <a:lnTo>
                    <a:pt x="15" y="32"/>
                  </a:lnTo>
                  <a:lnTo>
                    <a:pt x="6" y="10"/>
                  </a:lnTo>
                  <a:lnTo>
                    <a:pt x="6" y="32"/>
                  </a:lnTo>
                  <a:lnTo>
                    <a:pt x="0" y="32"/>
                  </a:lnTo>
                  <a:lnTo>
                    <a:pt x="0" y="0"/>
                  </a:lnTo>
                  <a:lnTo>
                    <a:pt x="9" y="0"/>
                  </a:lnTo>
                  <a:lnTo>
                    <a:pt x="17" y="19"/>
                  </a:lnTo>
                  <a:lnTo>
                    <a:pt x="25" y="0"/>
                  </a:lnTo>
                  <a:lnTo>
                    <a:pt x="34" y="0"/>
                  </a:lnTo>
                  <a:lnTo>
                    <a:pt x="34" y="32"/>
                  </a:lnTo>
                  <a:lnTo>
                    <a:pt x="27" y="32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7"/>
            <p:cNvSpPr>
              <a:spLocks/>
            </p:cNvSpPr>
            <p:nvPr userDrawn="1"/>
          </p:nvSpPr>
          <p:spPr bwMode="auto">
            <a:xfrm>
              <a:off x="4398" y="2089"/>
              <a:ext cx="54" cy="229"/>
            </a:xfrm>
            <a:custGeom>
              <a:avLst/>
              <a:gdLst>
                <a:gd name="T0" fmla="*/ 0 w 54"/>
                <a:gd name="T1" fmla="*/ 0 h 229"/>
                <a:gd name="T2" fmla="*/ 0 w 54"/>
                <a:gd name="T3" fmla="*/ 1 h 229"/>
                <a:gd name="T4" fmla="*/ 0 w 54"/>
                <a:gd name="T5" fmla="*/ 229 h 229"/>
                <a:gd name="T6" fmla="*/ 54 w 54"/>
                <a:gd name="T7" fmla="*/ 229 h 229"/>
                <a:gd name="T8" fmla="*/ 54 w 54"/>
                <a:gd name="T9" fmla="*/ 0 h 229"/>
                <a:gd name="T10" fmla="*/ 0 w 54"/>
                <a:gd name="T11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229">
                  <a:moveTo>
                    <a:pt x="0" y="0"/>
                  </a:moveTo>
                  <a:lnTo>
                    <a:pt x="0" y="1"/>
                  </a:lnTo>
                  <a:lnTo>
                    <a:pt x="0" y="229"/>
                  </a:lnTo>
                  <a:lnTo>
                    <a:pt x="54" y="229"/>
                  </a:ln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952811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6101275" y="1227852"/>
            <a:ext cx="0" cy="4086118"/>
          </a:xfrm>
          <a:prstGeom prst="line">
            <a:avLst/>
          </a:prstGeom>
          <a:ln w="15875">
            <a:solidFill>
              <a:srgbClr val="D7C73E"/>
            </a:solidFill>
            <a:miter lim="400000"/>
          </a:ln>
        </p:spPr>
      </p:cxnSp>
      <p:sp>
        <p:nvSpPr>
          <p:cNvPr id="9" name="Oval 8"/>
          <p:cNvSpPr/>
          <p:nvPr userDrawn="1"/>
        </p:nvSpPr>
        <p:spPr>
          <a:xfrm>
            <a:off x="6044480" y="1593186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461125" y="1433080"/>
            <a:ext cx="4089400" cy="367073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222245" indent="0" algn="l">
              <a:buNone/>
              <a:defRPr/>
            </a:lvl2pPr>
            <a:lvl3pPr marL="444489" indent="0" algn="l">
              <a:buNone/>
              <a:defRPr/>
            </a:lvl3pPr>
            <a:lvl4pPr marL="666734" indent="0" algn="l">
              <a:buNone/>
              <a:defRPr/>
            </a:lvl4pPr>
            <a:lvl5pPr marL="888978" indent="0" algn="l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232452" y="1977509"/>
            <a:ext cx="3862061" cy="18062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t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ea typeface="+mn-ea"/>
                <a:cs typeface="+mn-cs"/>
                <a:sym typeface="Helvetica Light"/>
              </a:rPr>
              <a:t>Table of Contents</a:t>
            </a:r>
          </a:p>
        </p:txBody>
      </p:sp>
      <p:sp>
        <p:nvSpPr>
          <p:cNvPr id="23" name="Oval 22"/>
          <p:cNvSpPr/>
          <p:nvPr userDrawn="1"/>
        </p:nvSpPr>
        <p:spPr>
          <a:xfrm>
            <a:off x="6044480" y="2250411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6044480" y="2893347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9" name="Oval 28"/>
          <p:cNvSpPr/>
          <p:nvPr userDrawn="1"/>
        </p:nvSpPr>
        <p:spPr>
          <a:xfrm>
            <a:off x="6044480" y="3544274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1" name="Oval 30"/>
          <p:cNvSpPr/>
          <p:nvPr userDrawn="1"/>
        </p:nvSpPr>
        <p:spPr>
          <a:xfrm>
            <a:off x="6044480" y="4196270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3" name="Oval 32"/>
          <p:cNvSpPr/>
          <p:nvPr userDrawn="1"/>
        </p:nvSpPr>
        <p:spPr>
          <a:xfrm>
            <a:off x="6044480" y="4835046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88778868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C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 userDrawn="1"/>
        </p:nvSpPr>
        <p:spPr>
          <a:xfrm>
            <a:off x="1232452" y="1977509"/>
            <a:ext cx="3396343" cy="18062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t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54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ea typeface="+mn-ea"/>
                <a:cs typeface="+mn-cs"/>
                <a:sym typeface="Helvetica Light"/>
              </a:rPr>
              <a:t>Table of Contents</a:t>
            </a:r>
          </a:p>
        </p:txBody>
      </p:sp>
      <p:cxnSp>
        <p:nvCxnSpPr>
          <p:cNvPr id="35" name="Straight Connector 34"/>
          <p:cNvCxnSpPr/>
          <p:nvPr userDrawn="1"/>
        </p:nvCxnSpPr>
        <p:spPr>
          <a:xfrm flipH="1">
            <a:off x="6096000" y="1551702"/>
            <a:ext cx="5275" cy="2790111"/>
          </a:xfrm>
          <a:prstGeom prst="line">
            <a:avLst/>
          </a:prstGeom>
          <a:ln w="15875">
            <a:solidFill>
              <a:srgbClr val="D7C73E"/>
            </a:solidFill>
            <a:miter lim="400000"/>
          </a:ln>
        </p:spPr>
      </p:cxnSp>
      <p:sp>
        <p:nvSpPr>
          <p:cNvPr id="36" name="Oval 35"/>
          <p:cNvSpPr/>
          <p:nvPr userDrawn="1"/>
        </p:nvSpPr>
        <p:spPr>
          <a:xfrm>
            <a:off x="6044480" y="1917036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7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6461125" y="1756930"/>
            <a:ext cx="4089400" cy="2375333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222245" indent="0" algn="l">
              <a:buNone/>
              <a:defRPr/>
            </a:lvl2pPr>
            <a:lvl3pPr marL="444489" indent="0" algn="l">
              <a:buNone/>
              <a:defRPr/>
            </a:lvl3pPr>
            <a:lvl4pPr marL="666734" indent="0" algn="l">
              <a:buNone/>
              <a:defRPr/>
            </a:lvl4pPr>
            <a:lvl5pPr marL="888978" indent="0" algn="l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8" name="Oval 37"/>
          <p:cNvSpPr/>
          <p:nvPr userDrawn="1"/>
        </p:nvSpPr>
        <p:spPr>
          <a:xfrm>
            <a:off x="6044480" y="2574261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9" name="Oval 38"/>
          <p:cNvSpPr/>
          <p:nvPr userDrawn="1"/>
        </p:nvSpPr>
        <p:spPr>
          <a:xfrm>
            <a:off x="6044480" y="3217197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63986680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flipH="1">
            <a:off x="4206861" y="1510485"/>
            <a:ext cx="3145" cy="4572000"/>
          </a:xfrm>
          <a:prstGeom prst="line">
            <a:avLst/>
          </a:prstGeom>
          <a:ln w="15875">
            <a:solidFill>
              <a:srgbClr val="D7C73E"/>
            </a:solidFill>
            <a:miter lim="400000"/>
          </a:ln>
        </p:spPr>
      </p:cxnSp>
      <p:sp>
        <p:nvSpPr>
          <p:cNvPr id="9" name="Oval 8"/>
          <p:cNvSpPr/>
          <p:nvPr userDrawn="1"/>
        </p:nvSpPr>
        <p:spPr>
          <a:xfrm>
            <a:off x="4151638" y="1930830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288641" y="1772509"/>
            <a:ext cx="3426219" cy="25098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222245" indent="0" algn="l">
              <a:buNone/>
              <a:defRPr/>
            </a:lvl2pPr>
            <a:lvl3pPr marL="444489" indent="0" algn="l">
              <a:buNone/>
              <a:defRPr/>
            </a:lvl3pPr>
            <a:lvl4pPr marL="666734" indent="0" algn="l">
              <a:buNone/>
              <a:defRPr/>
            </a:lvl4pPr>
            <a:lvl5pPr marL="888978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232452" y="2044420"/>
            <a:ext cx="2671891" cy="16215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t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ea typeface="+mn-ea"/>
                <a:cs typeface="+mn-cs"/>
                <a:sym typeface="Helvetica Light"/>
              </a:rPr>
              <a:t>Table of Contents</a:t>
            </a:r>
          </a:p>
        </p:txBody>
      </p:sp>
      <p:sp>
        <p:nvSpPr>
          <p:cNvPr id="21" name="Oval 20"/>
          <p:cNvSpPr/>
          <p:nvPr userDrawn="1"/>
        </p:nvSpPr>
        <p:spPr>
          <a:xfrm>
            <a:off x="4151638" y="2582928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4151638" y="3235026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25" name="Oval 24"/>
          <p:cNvSpPr/>
          <p:nvPr userDrawn="1"/>
        </p:nvSpPr>
        <p:spPr>
          <a:xfrm>
            <a:off x="4151638" y="3887124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28" name="Straight Connector 27"/>
          <p:cNvCxnSpPr/>
          <p:nvPr userDrawn="1"/>
        </p:nvCxnSpPr>
        <p:spPr>
          <a:xfrm flipH="1">
            <a:off x="7897119" y="1510486"/>
            <a:ext cx="3145" cy="2908167"/>
          </a:xfrm>
          <a:prstGeom prst="line">
            <a:avLst/>
          </a:prstGeom>
          <a:ln w="15875">
            <a:solidFill>
              <a:srgbClr val="D7C73E"/>
            </a:solidFill>
            <a:miter lim="400000"/>
          </a:ln>
        </p:spPr>
      </p:cxnSp>
      <p:sp>
        <p:nvSpPr>
          <p:cNvPr id="29" name="Oval 28"/>
          <p:cNvSpPr/>
          <p:nvPr userDrawn="1"/>
        </p:nvSpPr>
        <p:spPr>
          <a:xfrm>
            <a:off x="7841896" y="1930830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0" name="Text Placeholder 17"/>
          <p:cNvSpPr>
            <a:spLocks noGrp="1"/>
          </p:cNvSpPr>
          <p:nvPr>
            <p:ph type="body" sz="quarter" idx="12"/>
          </p:nvPr>
        </p:nvSpPr>
        <p:spPr>
          <a:xfrm>
            <a:off x="7978899" y="1772509"/>
            <a:ext cx="3426219" cy="25098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aseline="0">
                <a:solidFill>
                  <a:schemeClr val="bg1"/>
                </a:solidFill>
              </a:defRPr>
            </a:lvl1pPr>
            <a:lvl2pPr marL="222245" indent="0" algn="l">
              <a:buNone/>
              <a:defRPr/>
            </a:lvl2pPr>
            <a:lvl3pPr marL="444489" indent="0" algn="l">
              <a:buNone/>
              <a:defRPr/>
            </a:lvl3pPr>
            <a:lvl4pPr marL="666734" indent="0" algn="l">
              <a:buNone/>
              <a:defRPr/>
            </a:lvl4pPr>
            <a:lvl5pPr marL="888978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1" name="Oval 30"/>
          <p:cNvSpPr/>
          <p:nvPr userDrawn="1"/>
        </p:nvSpPr>
        <p:spPr>
          <a:xfrm>
            <a:off x="7841896" y="2581848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2" name="Oval 31"/>
          <p:cNvSpPr/>
          <p:nvPr userDrawn="1"/>
        </p:nvSpPr>
        <p:spPr>
          <a:xfrm>
            <a:off x="7841896" y="3232866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33" name="Oval 32"/>
          <p:cNvSpPr/>
          <p:nvPr userDrawn="1"/>
        </p:nvSpPr>
        <p:spPr>
          <a:xfrm>
            <a:off x="7841896" y="3877534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5" name="Oval 14"/>
          <p:cNvSpPr/>
          <p:nvPr userDrawn="1"/>
        </p:nvSpPr>
        <p:spPr>
          <a:xfrm>
            <a:off x="4151638" y="4921195"/>
            <a:ext cx="113590" cy="113590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77990164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 Column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9061" y="2435745"/>
            <a:ext cx="10475751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935648"/>
            <a:ext cx="10013172" cy="82838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hape 140"/>
          <p:cNvSpPr/>
          <p:nvPr userDrawn="1"/>
        </p:nvSpPr>
        <p:spPr>
          <a:xfrm>
            <a:off x="5983224" y="1786839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394354900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Slide_1 Column_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21"/>
          <p:cNvSpPr>
            <a:spLocks noGrp="1"/>
          </p:cNvSpPr>
          <p:nvPr>
            <p:ph type="body" sz="quarter" idx="13"/>
          </p:nvPr>
        </p:nvSpPr>
        <p:spPr>
          <a:xfrm>
            <a:off x="1384383" y="935648"/>
            <a:ext cx="9423236" cy="1459624"/>
          </a:xfrm>
          <a:prstGeom prst="rect">
            <a:avLst/>
          </a:prstGeom>
        </p:spPr>
        <p:txBody>
          <a:bodyPr anchor="b"/>
          <a:lstStyle>
            <a:lvl1pPr marL="0" indent="0" algn="ctr">
              <a:spcBef>
                <a:spcPts val="600"/>
              </a:spcBef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858124" y="2885647"/>
            <a:ext cx="10475751" cy="2246769"/>
          </a:xfrm>
          <a:prstGeom prst="rect">
            <a:avLst/>
          </a:prstGeom>
        </p:spPr>
        <p:txBody>
          <a:bodyPr wrap="square" lIns="0">
            <a:spAutoFit/>
          </a:bodyPr>
          <a:lstStyle>
            <a:lvl1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1pPr>
            <a:lvl2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2pPr>
            <a:lvl3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3pPr>
            <a:lvl4pPr>
              <a:spcBef>
                <a:spcPts val="1200"/>
              </a:spcBef>
              <a:defRPr sz="2000">
                <a:solidFill>
                  <a:schemeClr val="tx2"/>
                </a:solidFill>
                <a:latin typeface="Proxima Nova Rg" panose="02000506030000020004" pitchFamily="50" charset="0"/>
              </a:defRPr>
            </a:lvl4pPr>
            <a:lvl5pPr>
              <a:spcBef>
                <a:spcPts val="1200"/>
              </a:spcBef>
              <a:defRPr sz="2000">
                <a:solidFill>
                  <a:schemeClr val="bg1"/>
                </a:solidFill>
                <a:latin typeface="Proxima Nova Rg" panose="02000506030000020004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hape 140"/>
          <p:cNvSpPr/>
          <p:nvPr userDrawn="1"/>
        </p:nvSpPr>
        <p:spPr>
          <a:xfrm>
            <a:off x="5983224" y="2418073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213196269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297"/>
          <p:cNvSpPr/>
          <p:nvPr userDrawn="1"/>
        </p:nvSpPr>
        <p:spPr>
          <a:xfrm>
            <a:off x="0" y="820011"/>
            <a:ext cx="12192000" cy="53521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32"/>
          <p:cNvSpPr>
            <a:spLocks noGrp="1"/>
          </p:cNvSpPr>
          <p:nvPr>
            <p:ph type="sldNum" sz="quarter" idx="4"/>
          </p:nvPr>
        </p:nvSpPr>
        <p:spPr>
          <a:xfrm>
            <a:off x="5847267" y="6558907"/>
            <a:ext cx="497466" cy="26738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defTabSz="228594">
              <a:defRPr sz="800">
                <a:solidFill>
                  <a:srgbClr val="FFFFFF"/>
                </a:solidFill>
                <a:latin typeface="Proxima Nova Rg" panose="02000506030000020004" pitchFamily="50" charset="0"/>
                <a:ea typeface="Proxima Nova Rg" panose="02000506030000020004" pitchFamily="50" charset="0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089415" y="935648"/>
            <a:ext cx="10013172" cy="82838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4800">
                <a:solidFill>
                  <a:schemeClr val="tx2"/>
                </a:solidFill>
                <a:latin typeface="Butler" panose="02070803080706020303" pitchFamily="18" charset="0"/>
              </a:defRPr>
            </a:lvl1pPr>
            <a:lvl2pPr marL="222245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2pPr>
            <a:lvl3pPr marL="444489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3pPr>
            <a:lvl4pPr marL="666734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4pPr>
            <a:lvl5pPr marL="888978" indent="0">
              <a:buNone/>
              <a:defRPr sz="4000">
                <a:solidFill>
                  <a:schemeClr val="bg1"/>
                </a:solidFill>
                <a:latin typeface="Butler" panose="02070803080706020303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Shape 140"/>
          <p:cNvSpPr/>
          <p:nvPr userDrawn="1"/>
        </p:nvSpPr>
        <p:spPr>
          <a:xfrm>
            <a:off x="5983224" y="1786839"/>
            <a:ext cx="225553" cy="0"/>
          </a:xfrm>
          <a:prstGeom prst="line">
            <a:avLst/>
          </a:prstGeom>
          <a:ln w="34925">
            <a:solidFill>
              <a:srgbClr val="D7C73E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</p:spTree>
    <p:extLst>
      <p:ext uri="{BB962C8B-B14F-4D97-AF65-F5344CB8AC3E}">
        <p14:creationId xmlns:p14="http://schemas.microsoft.com/office/powerpoint/2010/main" val="9446475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rgbClr val="4C4C4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4" name="Shape 133"/>
          <p:cNvSpPr/>
          <p:nvPr userDrawn="1"/>
        </p:nvSpPr>
        <p:spPr>
          <a:xfrm>
            <a:off x="5983225" y="6528489"/>
            <a:ext cx="225553" cy="0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>
              <a:defRPr sz="3200"/>
            </a:pPr>
            <a:endParaRPr sz="1600"/>
          </a:p>
        </p:txBody>
      </p:sp>
      <p:sp>
        <p:nvSpPr>
          <p:cNvPr id="5" name="Shape 134"/>
          <p:cNvSpPr/>
          <p:nvPr userDrawn="1"/>
        </p:nvSpPr>
        <p:spPr>
          <a:xfrm>
            <a:off x="254645" y="6594626"/>
            <a:ext cx="1643603" cy="107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400" b="1" spc="28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l"/>
            <a:r>
              <a:rPr lang="en-US" sz="700" b="1" cap="all" baseline="0" dirty="0" err="1">
                <a:latin typeface="Proxima Nova Rg" panose="02000506030000020004" pitchFamily="50" charset="0"/>
              </a:rPr>
              <a:t>ZeroNorth</a:t>
            </a:r>
            <a:endParaRPr lang="en-US" sz="700" b="1" cap="all" baseline="0" dirty="0">
              <a:latin typeface="Proxima Nova Rg" panose="02000506030000020004" pitchFamily="50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5829300" y="6594627"/>
            <a:ext cx="533400" cy="1077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5B097E8C-14C2-4D58-8089-003DD58DD783}" type="slidenum">
              <a:rPr kumimoji="0" lang="en-US" sz="700" b="1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Proxima Nova Rg" panose="02000506030000020004" pitchFamily="50" charset="0"/>
                <a:ea typeface="+mn-ea"/>
                <a:cs typeface="+mn-cs"/>
                <a:sym typeface="Helvetica Light"/>
              </a:rPr>
              <a:pPr marL="0" marR="0" indent="0" algn="ctr" defTabSz="584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7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Proxima Nova Rg" panose="02000506030000020004" pitchFamily="50" charset="0"/>
              <a:ea typeface="+mn-ea"/>
              <a:cs typeface="+mn-cs"/>
              <a:sym typeface="Helvetica Light"/>
            </a:endParaRPr>
          </a:p>
        </p:txBody>
      </p:sp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5646741" y="298450"/>
            <a:ext cx="893763" cy="160338"/>
            <a:chOff x="3557" y="188"/>
            <a:chExt cx="563" cy="101"/>
          </a:xfrm>
        </p:grpSpPr>
        <p:sp>
          <p:nvSpPr>
            <p:cNvPr id="12" name="Freeform 5"/>
            <p:cNvSpPr>
              <a:spLocks noEditPoints="1"/>
            </p:cNvSpPr>
            <p:nvPr userDrawn="1"/>
          </p:nvSpPr>
          <p:spPr bwMode="auto">
            <a:xfrm>
              <a:off x="3622" y="216"/>
              <a:ext cx="74" cy="72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53 w 253"/>
                <a:gd name="T7" fmla="*/ 126 h 252"/>
                <a:gd name="T8" fmla="*/ 127 w 253"/>
                <a:gd name="T9" fmla="*/ 0 h 252"/>
                <a:gd name="T10" fmla="*/ 127 w 253"/>
                <a:gd name="T11" fmla="*/ 194 h 252"/>
                <a:gd name="T12" fmla="*/ 59 w 253"/>
                <a:gd name="T13" fmla="*/ 126 h 252"/>
                <a:gd name="T14" fmla="*/ 127 w 253"/>
                <a:gd name="T15" fmla="*/ 59 h 252"/>
                <a:gd name="T16" fmla="*/ 194 w 253"/>
                <a:gd name="T17" fmla="*/ 126 h 252"/>
                <a:gd name="T18" fmla="*/ 127 w 253"/>
                <a:gd name="T19" fmla="*/ 194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97" y="252"/>
                    <a:pt x="253" y="196"/>
                    <a:pt x="253" y="126"/>
                  </a:cubicBezTo>
                  <a:cubicBezTo>
                    <a:pt x="253" y="56"/>
                    <a:pt x="197" y="0"/>
                    <a:pt x="127" y="0"/>
                  </a:cubicBezTo>
                  <a:moveTo>
                    <a:pt x="127" y="194"/>
                  </a:moveTo>
                  <a:cubicBezTo>
                    <a:pt x="90" y="194"/>
                    <a:pt x="59" y="163"/>
                    <a:pt x="59" y="126"/>
                  </a:cubicBezTo>
                  <a:cubicBezTo>
                    <a:pt x="59" y="89"/>
                    <a:pt x="90" y="59"/>
                    <a:pt x="127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163"/>
                    <a:pt x="164" y="194"/>
                    <a:pt x="127" y="19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3703" y="216"/>
              <a:ext cx="74" cy="73"/>
            </a:xfrm>
            <a:custGeom>
              <a:avLst/>
              <a:gdLst>
                <a:gd name="T0" fmla="*/ 126 w 253"/>
                <a:gd name="T1" fmla="*/ 0 h 254"/>
                <a:gd name="T2" fmla="*/ 0 w 253"/>
                <a:gd name="T3" fmla="*/ 126 h 254"/>
                <a:gd name="T4" fmla="*/ 0 w 253"/>
                <a:gd name="T5" fmla="*/ 254 h 254"/>
                <a:gd name="T6" fmla="*/ 59 w 253"/>
                <a:gd name="T7" fmla="*/ 254 h 254"/>
                <a:gd name="T8" fmla="*/ 59 w 253"/>
                <a:gd name="T9" fmla="*/ 126 h 254"/>
                <a:gd name="T10" fmla="*/ 126 w 253"/>
                <a:gd name="T11" fmla="*/ 59 h 254"/>
                <a:gd name="T12" fmla="*/ 194 w 253"/>
                <a:gd name="T13" fmla="*/ 126 h 254"/>
                <a:gd name="T14" fmla="*/ 194 w 253"/>
                <a:gd name="T15" fmla="*/ 252 h 254"/>
                <a:gd name="T16" fmla="*/ 253 w 253"/>
                <a:gd name="T17" fmla="*/ 252 h 254"/>
                <a:gd name="T18" fmla="*/ 253 w 253"/>
                <a:gd name="T19" fmla="*/ 126 h 254"/>
                <a:gd name="T20" fmla="*/ 126 w 253"/>
                <a:gd name="T21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3" h="254">
                  <a:moveTo>
                    <a:pt x="126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9"/>
                    <a:pt x="126" y="59"/>
                  </a:cubicBezTo>
                  <a:cubicBezTo>
                    <a:pt x="164" y="59"/>
                    <a:pt x="194" y="89"/>
                    <a:pt x="194" y="126"/>
                  </a:cubicBezTo>
                  <a:cubicBezTo>
                    <a:pt x="194" y="252"/>
                    <a:pt x="194" y="252"/>
                    <a:pt x="194" y="252"/>
                  </a:cubicBezTo>
                  <a:cubicBezTo>
                    <a:pt x="253" y="252"/>
                    <a:pt x="253" y="252"/>
                    <a:pt x="253" y="252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6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/>
            </p:cNvSpPr>
            <p:nvPr userDrawn="1"/>
          </p:nvSpPr>
          <p:spPr bwMode="auto">
            <a:xfrm>
              <a:off x="3557" y="212"/>
              <a:ext cx="66" cy="76"/>
            </a:xfrm>
            <a:custGeom>
              <a:avLst/>
              <a:gdLst>
                <a:gd name="T0" fmla="*/ 186 w 228"/>
                <a:gd name="T1" fmla="*/ 90 h 264"/>
                <a:gd name="T2" fmla="*/ 228 w 228"/>
                <a:gd name="T3" fmla="*/ 49 h 264"/>
                <a:gd name="T4" fmla="*/ 49 w 228"/>
                <a:gd name="T5" fmla="*/ 49 h 264"/>
                <a:gd name="T6" fmla="*/ 49 w 228"/>
                <a:gd name="T7" fmla="*/ 227 h 264"/>
                <a:gd name="T8" fmla="*/ 139 w 228"/>
                <a:gd name="T9" fmla="*/ 264 h 264"/>
                <a:gd name="T10" fmla="*/ 228 w 228"/>
                <a:gd name="T11" fmla="*/ 227 h 264"/>
                <a:gd name="T12" fmla="*/ 186 w 228"/>
                <a:gd name="T13" fmla="*/ 186 h 264"/>
                <a:gd name="T14" fmla="*/ 91 w 228"/>
                <a:gd name="T15" fmla="*/ 186 h 264"/>
                <a:gd name="T16" fmla="*/ 91 w 228"/>
                <a:gd name="T17" fmla="*/ 90 h 264"/>
                <a:gd name="T18" fmla="*/ 186 w 228"/>
                <a:gd name="T1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264">
                  <a:moveTo>
                    <a:pt x="186" y="90"/>
                  </a:moveTo>
                  <a:cubicBezTo>
                    <a:pt x="228" y="49"/>
                    <a:pt x="228" y="49"/>
                    <a:pt x="228" y="49"/>
                  </a:cubicBezTo>
                  <a:cubicBezTo>
                    <a:pt x="179" y="0"/>
                    <a:pt x="98" y="0"/>
                    <a:pt x="49" y="49"/>
                  </a:cubicBezTo>
                  <a:cubicBezTo>
                    <a:pt x="0" y="98"/>
                    <a:pt x="0" y="178"/>
                    <a:pt x="49" y="227"/>
                  </a:cubicBezTo>
                  <a:cubicBezTo>
                    <a:pt x="74" y="252"/>
                    <a:pt x="106" y="264"/>
                    <a:pt x="139" y="264"/>
                  </a:cubicBezTo>
                  <a:cubicBezTo>
                    <a:pt x="171" y="264"/>
                    <a:pt x="203" y="252"/>
                    <a:pt x="228" y="227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160" y="212"/>
                    <a:pt x="117" y="212"/>
                    <a:pt x="91" y="186"/>
                  </a:cubicBezTo>
                  <a:cubicBezTo>
                    <a:pt x="64" y="160"/>
                    <a:pt x="64" y="117"/>
                    <a:pt x="91" y="90"/>
                  </a:cubicBezTo>
                  <a:cubicBezTo>
                    <a:pt x="117" y="64"/>
                    <a:pt x="160" y="64"/>
                    <a:pt x="186" y="9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3771" y="216"/>
              <a:ext cx="83" cy="73"/>
            </a:xfrm>
            <a:custGeom>
              <a:avLst/>
              <a:gdLst>
                <a:gd name="T0" fmla="*/ 63 w 83"/>
                <a:gd name="T1" fmla="*/ 0 h 73"/>
                <a:gd name="T2" fmla="*/ 42 w 83"/>
                <a:gd name="T3" fmla="*/ 40 h 73"/>
                <a:gd name="T4" fmla="*/ 20 w 83"/>
                <a:gd name="T5" fmla="*/ 0 h 73"/>
                <a:gd name="T6" fmla="*/ 0 w 83"/>
                <a:gd name="T7" fmla="*/ 0 h 73"/>
                <a:gd name="T8" fmla="*/ 42 w 83"/>
                <a:gd name="T9" fmla="*/ 73 h 73"/>
                <a:gd name="T10" fmla="*/ 83 w 83"/>
                <a:gd name="T11" fmla="*/ 0 h 73"/>
                <a:gd name="T12" fmla="*/ 63 w 83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73">
                  <a:moveTo>
                    <a:pt x="63" y="0"/>
                  </a:moveTo>
                  <a:lnTo>
                    <a:pt x="42" y="4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42" y="73"/>
                  </a:lnTo>
                  <a:lnTo>
                    <a:pt x="8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/>
            </p:cNvSpPr>
            <p:nvPr userDrawn="1"/>
          </p:nvSpPr>
          <p:spPr bwMode="auto">
            <a:xfrm>
              <a:off x="4037" y="216"/>
              <a:ext cx="83" cy="73"/>
            </a:xfrm>
            <a:custGeom>
              <a:avLst/>
              <a:gdLst>
                <a:gd name="T0" fmla="*/ 64 w 83"/>
                <a:gd name="T1" fmla="*/ 0 h 73"/>
                <a:gd name="T2" fmla="*/ 42 w 83"/>
                <a:gd name="T3" fmla="*/ 40 h 73"/>
                <a:gd name="T4" fmla="*/ 20 w 83"/>
                <a:gd name="T5" fmla="*/ 0 h 73"/>
                <a:gd name="T6" fmla="*/ 0 w 83"/>
                <a:gd name="T7" fmla="*/ 0 h 73"/>
                <a:gd name="T8" fmla="*/ 42 w 83"/>
                <a:gd name="T9" fmla="*/ 73 h 73"/>
                <a:gd name="T10" fmla="*/ 83 w 83"/>
                <a:gd name="T11" fmla="*/ 0 h 73"/>
                <a:gd name="T12" fmla="*/ 64 w 83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73">
                  <a:moveTo>
                    <a:pt x="64" y="0"/>
                  </a:moveTo>
                  <a:lnTo>
                    <a:pt x="42" y="40"/>
                  </a:lnTo>
                  <a:lnTo>
                    <a:pt x="20" y="0"/>
                  </a:lnTo>
                  <a:lnTo>
                    <a:pt x="0" y="0"/>
                  </a:lnTo>
                  <a:lnTo>
                    <a:pt x="42" y="73"/>
                  </a:lnTo>
                  <a:lnTo>
                    <a:pt x="83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065" y="216"/>
              <a:ext cx="28" cy="26"/>
            </a:xfrm>
            <a:custGeom>
              <a:avLst/>
              <a:gdLst>
                <a:gd name="T0" fmla="*/ 28 w 28"/>
                <a:gd name="T1" fmla="*/ 0 h 26"/>
                <a:gd name="T2" fmla="*/ 14 w 28"/>
                <a:gd name="T3" fmla="*/ 26 h 26"/>
                <a:gd name="T4" fmla="*/ 0 w 28"/>
                <a:gd name="T5" fmla="*/ 0 h 26"/>
                <a:gd name="T6" fmla="*/ 28 w 28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26">
                  <a:moveTo>
                    <a:pt x="28" y="0"/>
                  </a:moveTo>
                  <a:lnTo>
                    <a:pt x="14" y="26"/>
                  </a:lnTo>
                  <a:lnTo>
                    <a:pt x="0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D7C62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3930" y="216"/>
              <a:ext cx="37" cy="73"/>
            </a:xfrm>
            <a:custGeom>
              <a:avLst/>
              <a:gdLst>
                <a:gd name="T0" fmla="*/ 0 w 126"/>
                <a:gd name="T1" fmla="*/ 126 h 254"/>
                <a:gd name="T2" fmla="*/ 0 w 126"/>
                <a:gd name="T3" fmla="*/ 254 h 254"/>
                <a:gd name="T4" fmla="*/ 59 w 126"/>
                <a:gd name="T5" fmla="*/ 254 h 254"/>
                <a:gd name="T6" fmla="*/ 59 w 126"/>
                <a:gd name="T7" fmla="*/ 126 h 254"/>
                <a:gd name="T8" fmla="*/ 126 w 126"/>
                <a:gd name="T9" fmla="*/ 58 h 254"/>
                <a:gd name="T10" fmla="*/ 126 w 126"/>
                <a:gd name="T11" fmla="*/ 0 h 254"/>
                <a:gd name="T12" fmla="*/ 0 w 126"/>
                <a:gd name="T13" fmla="*/ 126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54">
                  <a:moveTo>
                    <a:pt x="0" y="126"/>
                  </a:moveTo>
                  <a:cubicBezTo>
                    <a:pt x="0" y="254"/>
                    <a:pt x="0" y="254"/>
                    <a:pt x="0" y="254"/>
                  </a:cubicBezTo>
                  <a:cubicBezTo>
                    <a:pt x="59" y="254"/>
                    <a:pt x="59" y="254"/>
                    <a:pt x="59" y="254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89"/>
                    <a:pt x="89" y="58"/>
                    <a:pt x="126" y="58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56" y="0"/>
                    <a:pt x="0" y="56"/>
                    <a:pt x="0" y="12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 noEditPoints="1"/>
            </p:cNvSpPr>
            <p:nvPr userDrawn="1"/>
          </p:nvSpPr>
          <p:spPr bwMode="auto">
            <a:xfrm>
              <a:off x="3848" y="216"/>
              <a:ext cx="74" cy="72"/>
            </a:xfrm>
            <a:custGeom>
              <a:avLst/>
              <a:gdLst>
                <a:gd name="T0" fmla="*/ 127 w 253"/>
                <a:gd name="T1" fmla="*/ 0 h 252"/>
                <a:gd name="T2" fmla="*/ 0 w 253"/>
                <a:gd name="T3" fmla="*/ 126 h 252"/>
                <a:gd name="T4" fmla="*/ 127 w 253"/>
                <a:gd name="T5" fmla="*/ 252 h 252"/>
                <a:gd name="T6" fmla="*/ 216 w 253"/>
                <a:gd name="T7" fmla="*/ 215 h 252"/>
                <a:gd name="T8" fmla="*/ 174 w 253"/>
                <a:gd name="T9" fmla="*/ 174 h 252"/>
                <a:gd name="T10" fmla="*/ 127 w 253"/>
                <a:gd name="T11" fmla="*/ 194 h 252"/>
                <a:gd name="T12" fmla="*/ 66 w 253"/>
                <a:gd name="T13" fmla="*/ 155 h 252"/>
                <a:gd name="T14" fmla="*/ 253 w 253"/>
                <a:gd name="T15" fmla="*/ 155 h 252"/>
                <a:gd name="T16" fmla="*/ 253 w 253"/>
                <a:gd name="T17" fmla="*/ 126 h 252"/>
                <a:gd name="T18" fmla="*/ 127 w 253"/>
                <a:gd name="T19" fmla="*/ 0 h 252"/>
                <a:gd name="T20" fmla="*/ 66 w 253"/>
                <a:gd name="T21" fmla="*/ 97 h 252"/>
                <a:gd name="T22" fmla="*/ 127 w 253"/>
                <a:gd name="T23" fmla="*/ 59 h 252"/>
                <a:gd name="T24" fmla="*/ 187 w 253"/>
                <a:gd name="T25" fmla="*/ 97 h 252"/>
                <a:gd name="T26" fmla="*/ 66 w 253"/>
                <a:gd name="T27" fmla="*/ 9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3" h="252">
                  <a:moveTo>
                    <a:pt x="127" y="0"/>
                  </a:move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7" y="252"/>
                  </a:cubicBezTo>
                  <a:cubicBezTo>
                    <a:pt x="160" y="252"/>
                    <a:pt x="192" y="239"/>
                    <a:pt x="216" y="215"/>
                  </a:cubicBezTo>
                  <a:cubicBezTo>
                    <a:pt x="174" y="174"/>
                    <a:pt x="174" y="174"/>
                    <a:pt x="174" y="174"/>
                  </a:cubicBezTo>
                  <a:cubicBezTo>
                    <a:pt x="162" y="187"/>
                    <a:pt x="145" y="194"/>
                    <a:pt x="127" y="194"/>
                  </a:cubicBezTo>
                  <a:cubicBezTo>
                    <a:pt x="100" y="194"/>
                    <a:pt x="77" y="178"/>
                    <a:pt x="66" y="155"/>
                  </a:cubicBezTo>
                  <a:cubicBezTo>
                    <a:pt x="253" y="155"/>
                    <a:pt x="253" y="155"/>
                    <a:pt x="253" y="155"/>
                  </a:cubicBezTo>
                  <a:cubicBezTo>
                    <a:pt x="253" y="126"/>
                    <a:pt x="253" y="126"/>
                    <a:pt x="253" y="126"/>
                  </a:cubicBezTo>
                  <a:cubicBezTo>
                    <a:pt x="253" y="56"/>
                    <a:pt x="196" y="0"/>
                    <a:pt x="127" y="0"/>
                  </a:cubicBezTo>
                  <a:moveTo>
                    <a:pt x="66" y="97"/>
                  </a:moveTo>
                  <a:cubicBezTo>
                    <a:pt x="77" y="74"/>
                    <a:pt x="100" y="59"/>
                    <a:pt x="127" y="59"/>
                  </a:cubicBezTo>
                  <a:cubicBezTo>
                    <a:pt x="153" y="59"/>
                    <a:pt x="177" y="74"/>
                    <a:pt x="187" y="97"/>
                  </a:cubicBezTo>
                  <a:lnTo>
                    <a:pt x="66" y="9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13"/>
            <p:cNvSpPr>
              <a:spLocks/>
            </p:cNvSpPr>
            <p:nvPr userDrawn="1"/>
          </p:nvSpPr>
          <p:spPr bwMode="auto">
            <a:xfrm>
              <a:off x="3973" y="188"/>
              <a:ext cx="37" cy="100"/>
            </a:xfrm>
            <a:custGeom>
              <a:avLst/>
              <a:gdLst>
                <a:gd name="T0" fmla="*/ 59 w 126"/>
                <a:gd name="T1" fmla="*/ 222 h 348"/>
                <a:gd name="T2" fmla="*/ 59 w 126"/>
                <a:gd name="T3" fmla="*/ 159 h 348"/>
                <a:gd name="T4" fmla="*/ 107 w 126"/>
                <a:gd name="T5" fmla="*/ 159 h 348"/>
                <a:gd name="T6" fmla="*/ 107 w 126"/>
                <a:gd name="T7" fmla="*/ 99 h 348"/>
                <a:gd name="T8" fmla="*/ 59 w 126"/>
                <a:gd name="T9" fmla="*/ 99 h 348"/>
                <a:gd name="T10" fmla="*/ 59 w 126"/>
                <a:gd name="T11" fmla="*/ 0 h 348"/>
                <a:gd name="T12" fmla="*/ 0 w 126"/>
                <a:gd name="T13" fmla="*/ 0 h 348"/>
                <a:gd name="T14" fmla="*/ 0 w 126"/>
                <a:gd name="T15" fmla="*/ 222 h 348"/>
                <a:gd name="T16" fmla="*/ 126 w 126"/>
                <a:gd name="T17" fmla="*/ 348 h 348"/>
                <a:gd name="T18" fmla="*/ 126 w 126"/>
                <a:gd name="T19" fmla="*/ 290 h 348"/>
                <a:gd name="T20" fmla="*/ 59 w 126"/>
                <a:gd name="T21" fmla="*/ 222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348">
                  <a:moveTo>
                    <a:pt x="59" y="222"/>
                  </a:moveTo>
                  <a:cubicBezTo>
                    <a:pt x="59" y="159"/>
                    <a:pt x="59" y="159"/>
                    <a:pt x="59" y="159"/>
                  </a:cubicBezTo>
                  <a:cubicBezTo>
                    <a:pt x="107" y="159"/>
                    <a:pt x="107" y="159"/>
                    <a:pt x="107" y="159"/>
                  </a:cubicBezTo>
                  <a:cubicBezTo>
                    <a:pt x="107" y="99"/>
                    <a:pt x="107" y="99"/>
                    <a:pt x="107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0" y="292"/>
                    <a:pt x="57" y="348"/>
                    <a:pt x="126" y="348"/>
                  </a:cubicBezTo>
                  <a:cubicBezTo>
                    <a:pt x="126" y="290"/>
                    <a:pt x="126" y="290"/>
                    <a:pt x="126" y="290"/>
                  </a:cubicBezTo>
                  <a:cubicBezTo>
                    <a:pt x="89" y="290"/>
                    <a:pt x="59" y="259"/>
                    <a:pt x="59" y="2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Oval 14"/>
            <p:cNvSpPr>
              <a:spLocks noChangeArrowheads="1"/>
            </p:cNvSpPr>
            <p:nvPr userDrawn="1"/>
          </p:nvSpPr>
          <p:spPr bwMode="auto">
            <a:xfrm>
              <a:off x="4015" y="188"/>
              <a:ext cx="20" cy="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5"/>
            <p:cNvSpPr>
              <a:spLocks/>
            </p:cNvSpPr>
            <p:nvPr userDrawn="1"/>
          </p:nvSpPr>
          <p:spPr bwMode="auto">
            <a:xfrm>
              <a:off x="4100" y="279"/>
              <a:ext cx="8" cy="10"/>
            </a:xfrm>
            <a:custGeom>
              <a:avLst/>
              <a:gdLst>
                <a:gd name="T0" fmla="*/ 4 w 28"/>
                <a:gd name="T1" fmla="*/ 25 h 35"/>
                <a:gd name="T2" fmla="*/ 9 w 28"/>
                <a:gd name="T3" fmla="*/ 28 h 35"/>
                <a:gd name="T4" fmla="*/ 15 w 28"/>
                <a:gd name="T5" fmla="*/ 29 h 35"/>
                <a:gd name="T6" fmla="*/ 19 w 28"/>
                <a:gd name="T7" fmla="*/ 28 h 35"/>
                <a:gd name="T8" fmla="*/ 21 w 28"/>
                <a:gd name="T9" fmla="*/ 25 h 35"/>
                <a:gd name="T10" fmla="*/ 20 w 28"/>
                <a:gd name="T11" fmla="*/ 22 h 35"/>
                <a:gd name="T12" fmla="*/ 18 w 28"/>
                <a:gd name="T13" fmla="*/ 21 h 35"/>
                <a:gd name="T14" fmla="*/ 14 w 28"/>
                <a:gd name="T15" fmla="*/ 19 h 35"/>
                <a:gd name="T16" fmla="*/ 7 w 28"/>
                <a:gd name="T17" fmla="*/ 18 h 35"/>
                <a:gd name="T18" fmla="*/ 3 w 28"/>
                <a:gd name="T19" fmla="*/ 15 h 35"/>
                <a:gd name="T20" fmla="*/ 1 w 28"/>
                <a:gd name="T21" fmla="*/ 10 h 35"/>
                <a:gd name="T22" fmla="*/ 3 w 28"/>
                <a:gd name="T23" fmla="*/ 5 h 35"/>
                <a:gd name="T24" fmla="*/ 7 w 28"/>
                <a:gd name="T25" fmla="*/ 1 h 35"/>
                <a:gd name="T26" fmla="*/ 14 w 28"/>
                <a:gd name="T27" fmla="*/ 0 h 35"/>
                <a:gd name="T28" fmla="*/ 27 w 28"/>
                <a:gd name="T29" fmla="*/ 4 h 35"/>
                <a:gd name="T30" fmla="*/ 23 w 28"/>
                <a:gd name="T31" fmla="*/ 9 h 35"/>
                <a:gd name="T32" fmla="*/ 19 w 28"/>
                <a:gd name="T33" fmla="*/ 7 h 35"/>
                <a:gd name="T34" fmla="*/ 13 w 28"/>
                <a:gd name="T35" fmla="*/ 6 h 35"/>
                <a:gd name="T36" fmla="*/ 10 w 28"/>
                <a:gd name="T37" fmla="*/ 7 h 35"/>
                <a:gd name="T38" fmla="*/ 8 w 28"/>
                <a:gd name="T39" fmla="*/ 9 h 35"/>
                <a:gd name="T40" fmla="*/ 10 w 28"/>
                <a:gd name="T41" fmla="*/ 12 h 35"/>
                <a:gd name="T42" fmla="*/ 15 w 28"/>
                <a:gd name="T43" fmla="*/ 14 h 35"/>
                <a:gd name="T44" fmla="*/ 22 w 28"/>
                <a:gd name="T45" fmla="*/ 15 h 35"/>
                <a:gd name="T46" fmla="*/ 26 w 28"/>
                <a:gd name="T47" fmla="*/ 19 h 35"/>
                <a:gd name="T48" fmla="*/ 28 w 28"/>
                <a:gd name="T49" fmla="*/ 24 h 35"/>
                <a:gd name="T50" fmla="*/ 25 w 28"/>
                <a:gd name="T51" fmla="*/ 32 h 35"/>
                <a:gd name="T52" fmla="*/ 14 w 28"/>
                <a:gd name="T53" fmla="*/ 35 h 35"/>
                <a:gd name="T54" fmla="*/ 6 w 28"/>
                <a:gd name="T55" fmla="*/ 34 h 35"/>
                <a:gd name="T56" fmla="*/ 0 w 28"/>
                <a:gd name="T57" fmla="*/ 30 h 35"/>
                <a:gd name="T58" fmla="*/ 4 w 28"/>
                <a:gd name="T59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" h="35">
                  <a:moveTo>
                    <a:pt x="4" y="25"/>
                  </a:moveTo>
                  <a:cubicBezTo>
                    <a:pt x="5" y="26"/>
                    <a:pt x="7" y="27"/>
                    <a:pt x="9" y="28"/>
                  </a:cubicBezTo>
                  <a:cubicBezTo>
                    <a:pt x="10" y="29"/>
                    <a:pt x="13" y="29"/>
                    <a:pt x="15" y="29"/>
                  </a:cubicBezTo>
                  <a:cubicBezTo>
                    <a:pt x="17" y="29"/>
                    <a:pt x="18" y="29"/>
                    <a:pt x="19" y="28"/>
                  </a:cubicBezTo>
                  <a:cubicBezTo>
                    <a:pt x="20" y="27"/>
                    <a:pt x="21" y="26"/>
                    <a:pt x="21" y="25"/>
                  </a:cubicBezTo>
                  <a:cubicBezTo>
                    <a:pt x="21" y="24"/>
                    <a:pt x="20" y="23"/>
                    <a:pt x="20" y="22"/>
                  </a:cubicBezTo>
                  <a:cubicBezTo>
                    <a:pt x="19" y="22"/>
                    <a:pt x="18" y="21"/>
                    <a:pt x="18" y="21"/>
                  </a:cubicBezTo>
                  <a:cubicBezTo>
                    <a:pt x="17" y="20"/>
                    <a:pt x="15" y="20"/>
                    <a:pt x="14" y="19"/>
                  </a:cubicBezTo>
                  <a:cubicBezTo>
                    <a:pt x="11" y="19"/>
                    <a:pt x="9" y="18"/>
                    <a:pt x="7" y="18"/>
                  </a:cubicBezTo>
                  <a:cubicBezTo>
                    <a:pt x="6" y="17"/>
                    <a:pt x="4" y="16"/>
                    <a:pt x="3" y="15"/>
                  </a:cubicBezTo>
                  <a:cubicBezTo>
                    <a:pt x="2" y="13"/>
                    <a:pt x="1" y="12"/>
                    <a:pt x="1" y="10"/>
                  </a:cubicBezTo>
                  <a:cubicBezTo>
                    <a:pt x="1" y="8"/>
                    <a:pt x="2" y="6"/>
                    <a:pt x="3" y="5"/>
                  </a:cubicBezTo>
                  <a:cubicBezTo>
                    <a:pt x="4" y="3"/>
                    <a:pt x="5" y="2"/>
                    <a:pt x="7" y="1"/>
                  </a:cubicBezTo>
                  <a:cubicBezTo>
                    <a:pt x="9" y="0"/>
                    <a:pt x="11" y="0"/>
                    <a:pt x="14" y="0"/>
                  </a:cubicBezTo>
                  <a:cubicBezTo>
                    <a:pt x="19" y="0"/>
                    <a:pt x="24" y="1"/>
                    <a:pt x="27" y="4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2" y="8"/>
                    <a:pt x="20" y="7"/>
                    <a:pt x="19" y="7"/>
                  </a:cubicBezTo>
                  <a:cubicBezTo>
                    <a:pt x="17" y="6"/>
                    <a:pt x="15" y="6"/>
                    <a:pt x="13" y="6"/>
                  </a:cubicBezTo>
                  <a:cubicBezTo>
                    <a:pt x="12" y="6"/>
                    <a:pt x="11" y="6"/>
                    <a:pt x="10" y="7"/>
                  </a:cubicBezTo>
                  <a:cubicBezTo>
                    <a:pt x="9" y="7"/>
                    <a:pt x="8" y="8"/>
                    <a:pt x="8" y="9"/>
                  </a:cubicBezTo>
                  <a:cubicBezTo>
                    <a:pt x="8" y="10"/>
                    <a:pt x="9" y="11"/>
                    <a:pt x="10" y="12"/>
                  </a:cubicBezTo>
                  <a:cubicBezTo>
                    <a:pt x="11" y="12"/>
                    <a:pt x="13" y="13"/>
                    <a:pt x="15" y="14"/>
                  </a:cubicBezTo>
                  <a:cubicBezTo>
                    <a:pt x="18" y="14"/>
                    <a:pt x="20" y="15"/>
                    <a:pt x="22" y="15"/>
                  </a:cubicBezTo>
                  <a:cubicBezTo>
                    <a:pt x="24" y="16"/>
                    <a:pt x="25" y="17"/>
                    <a:pt x="26" y="19"/>
                  </a:cubicBezTo>
                  <a:cubicBezTo>
                    <a:pt x="27" y="20"/>
                    <a:pt x="28" y="22"/>
                    <a:pt x="28" y="24"/>
                  </a:cubicBezTo>
                  <a:cubicBezTo>
                    <a:pt x="28" y="28"/>
                    <a:pt x="27" y="30"/>
                    <a:pt x="25" y="32"/>
                  </a:cubicBezTo>
                  <a:cubicBezTo>
                    <a:pt x="22" y="34"/>
                    <a:pt x="19" y="35"/>
                    <a:pt x="14" y="35"/>
                  </a:cubicBezTo>
                  <a:cubicBezTo>
                    <a:pt x="11" y="35"/>
                    <a:pt x="8" y="35"/>
                    <a:pt x="6" y="34"/>
                  </a:cubicBezTo>
                  <a:cubicBezTo>
                    <a:pt x="4" y="33"/>
                    <a:pt x="2" y="32"/>
                    <a:pt x="0" y="30"/>
                  </a:cubicBezTo>
                  <a:lnTo>
                    <a:pt x="4" y="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3" name="Freeform 16"/>
            <p:cNvSpPr>
              <a:spLocks/>
            </p:cNvSpPr>
            <p:nvPr userDrawn="1"/>
          </p:nvSpPr>
          <p:spPr bwMode="auto">
            <a:xfrm>
              <a:off x="4109" y="279"/>
              <a:ext cx="11" cy="10"/>
            </a:xfrm>
            <a:custGeom>
              <a:avLst/>
              <a:gdLst>
                <a:gd name="T0" fmla="*/ 9 w 11"/>
                <a:gd name="T1" fmla="*/ 3 h 10"/>
                <a:gd name="T2" fmla="*/ 6 w 11"/>
                <a:gd name="T3" fmla="*/ 10 h 10"/>
                <a:gd name="T4" fmla="*/ 5 w 11"/>
                <a:gd name="T5" fmla="*/ 10 h 10"/>
                <a:gd name="T6" fmla="*/ 2 w 11"/>
                <a:gd name="T7" fmla="*/ 3 h 10"/>
                <a:gd name="T8" fmla="*/ 2 w 11"/>
                <a:gd name="T9" fmla="*/ 10 h 10"/>
                <a:gd name="T10" fmla="*/ 0 w 11"/>
                <a:gd name="T11" fmla="*/ 10 h 10"/>
                <a:gd name="T12" fmla="*/ 0 w 11"/>
                <a:gd name="T13" fmla="*/ 0 h 10"/>
                <a:gd name="T14" fmla="*/ 3 w 11"/>
                <a:gd name="T15" fmla="*/ 0 h 10"/>
                <a:gd name="T16" fmla="*/ 6 w 11"/>
                <a:gd name="T17" fmla="*/ 6 h 10"/>
                <a:gd name="T18" fmla="*/ 8 w 11"/>
                <a:gd name="T19" fmla="*/ 0 h 10"/>
                <a:gd name="T20" fmla="*/ 11 w 11"/>
                <a:gd name="T21" fmla="*/ 0 h 10"/>
                <a:gd name="T22" fmla="*/ 11 w 11"/>
                <a:gd name="T23" fmla="*/ 10 h 10"/>
                <a:gd name="T24" fmla="*/ 9 w 11"/>
                <a:gd name="T25" fmla="*/ 10 h 10"/>
                <a:gd name="T26" fmla="*/ 9 w 11"/>
                <a:gd name="T27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" h="10">
                  <a:moveTo>
                    <a:pt x="9" y="3"/>
                  </a:moveTo>
                  <a:lnTo>
                    <a:pt x="6" y="10"/>
                  </a:lnTo>
                  <a:lnTo>
                    <a:pt x="5" y="10"/>
                  </a:lnTo>
                  <a:lnTo>
                    <a:pt x="2" y="3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" y="0"/>
                  </a:lnTo>
                  <a:lnTo>
                    <a:pt x="6" y="6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9" y="10"/>
                  </a:lnTo>
                  <a:lnTo>
                    <a:pt x="9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4" name="Freeform 17"/>
            <p:cNvSpPr>
              <a:spLocks/>
            </p:cNvSpPr>
            <p:nvPr userDrawn="1"/>
          </p:nvSpPr>
          <p:spPr bwMode="auto">
            <a:xfrm>
              <a:off x="4016" y="216"/>
              <a:ext cx="17" cy="72"/>
            </a:xfrm>
            <a:custGeom>
              <a:avLst/>
              <a:gdLst>
                <a:gd name="T0" fmla="*/ 0 w 17"/>
                <a:gd name="T1" fmla="*/ 0 h 72"/>
                <a:gd name="T2" fmla="*/ 0 w 17"/>
                <a:gd name="T3" fmla="*/ 0 h 72"/>
                <a:gd name="T4" fmla="*/ 0 w 17"/>
                <a:gd name="T5" fmla="*/ 72 h 72"/>
                <a:gd name="T6" fmla="*/ 17 w 17"/>
                <a:gd name="T7" fmla="*/ 72 h 72"/>
                <a:gd name="T8" fmla="*/ 17 w 17"/>
                <a:gd name="T9" fmla="*/ 0 h 72"/>
                <a:gd name="T10" fmla="*/ 0 w 17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72">
                  <a:moveTo>
                    <a:pt x="0" y="0"/>
                  </a:moveTo>
                  <a:lnTo>
                    <a:pt x="0" y="0"/>
                  </a:lnTo>
                  <a:lnTo>
                    <a:pt x="0" y="72"/>
                  </a:lnTo>
                  <a:lnTo>
                    <a:pt x="17" y="72"/>
                  </a:lnTo>
                  <a:lnTo>
                    <a:pt x="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5" r:id="rId2"/>
    <p:sldLayoutId id="2147483662" r:id="rId3"/>
    <p:sldLayoutId id="2147483691" r:id="rId4"/>
    <p:sldLayoutId id="2147483692" r:id="rId5"/>
    <p:sldLayoutId id="2147483693" r:id="rId6"/>
    <p:sldLayoutId id="2147483684" r:id="rId7"/>
    <p:sldLayoutId id="2147483686" r:id="rId8"/>
    <p:sldLayoutId id="2147483689" r:id="rId9"/>
    <p:sldLayoutId id="2147483690" r:id="rId10"/>
    <p:sldLayoutId id="2147483666" r:id="rId11"/>
    <p:sldLayoutId id="2147483674" r:id="rId12"/>
    <p:sldLayoutId id="2147483668" r:id="rId13"/>
    <p:sldLayoutId id="2147483685" r:id="rId14"/>
    <p:sldLayoutId id="2147483687" r:id="rId15"/>
    <p:sldLayoutId id="2147483694" r:id="rId16"/>
    <p:sldLayoutId id="2147483677" r:id="rId17"/>
    <p:sldLayoutId id="2147483663" r:id="rId18"/>
    <p:sldLayoutId id="2147483675" r:id="rId19"/>
    <p:sldLayoutId id="2147483678" r:id="rId20"/>
    <p:sldLayoutId id="2147483680" r:id="rId21"/>
    <p:sldLayoutId id="2147483681" r:id="rId22"/>
    <p:sldLayoutId id="2147483682" r:id="rId23"/>
    <p:sldLayoutId id="2147483683" r:id="rId24"/>
    <p:sldLayoutId id="2147483667" r:id="rId25"/>
    <p:sldLayoutId id="2147483673" r:id="rId26"/>
    <p:sldLayoutId id="2147483669" r:id="rId27"/>
    <p:sldLayoutId id="2147483670" r:id="rId28"/>
    <p:sldLayoutId id="2147483671" r:id="rId29"/>
    <p:sldLayoutId id="2147483665" r:id="rId30"/>
    <p:sldLayoutId id="2147483672" r:id="rId31"/>
  </p:sldLayoutIdLst>
  <p:transition spd="med"/>
  <p:txStyles>
    <p:titleStyle>
      <a:lvl1pPr marL="0" marR="0" indent="0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14297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228594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342891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457189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571486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685783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800080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914377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308672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530917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753161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975406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1197650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1419895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1642139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1864384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2086628" marR="0" indent="-308672" algn="l" defTabSz="292093" rtl="0" eaLnBrk="1" latinLnBrk="0" hangingPunct="1">
        <a:lnSpc>
          <a:spcPct val="100000"/>
        </a:lnSpc>
        <a:spcBef>
          <a:spcPts val="2100"/>
        </a:spcBef>
        <a:spcAft>
          <a:spcPts val="0"/>
        </a:spcAft>
        <a:buClrTx/>
        <a:buSzPct val="75000"/>
        <a:buFontTx/>
        <a:buChar char="•"/>
        <a:tabLst/>
        <a:defRPr sz="25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14297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228594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342891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457189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571486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685783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800080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914377" algn="ctr" defTabSz="292093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Recap 8/19-8/26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DCCD58A-E823-FC49-9F78-5E9B47F6E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1089517"/>
              </p:ext>
            </p:extLst>
          </p:nvPr>
        </p:nvGraphicFramePr>
        <p:xfrm>
          <a:off x="468084" y="1955800"/>
          <a:ext cx="11295823" cy="328158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255092">
                  <a:extLst>
                    <a:ext uri="{9D8B030D-6E8A-4147-A177-3AD203B41FA5}">
                      <a16:colId xmlns:a16="http://schemas.microsoft.com/office/drawing/2014/main" val="2894948015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549683194"/>
                    </a:ext>
                  </a:extLst>
                </a:gridCol>
                <a:gridCol w="1264503">
                  <a:extLst>
                    <a:ext uri="{9D8B030D-6E8A-4147-A177-3AD203B41FA5}">
                      <a16:colId xmlns:a16="http://schemas.microsoft.com/office/drawing/2014/main" val="4274771187"/>
                    </a:ext>
                  </a:extLst>
                </a:gridCol>
                <a:gridCol w="1245676">
                  <a:extLst>
                    <a:ext uri="{9D8B030D-6E8A-4147-A177-3AD203B41FA5}">
                      <a16:colId xmlns:a16="http://schemas.microsoft.com/office/drawing/2014/main" val="1724564908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2952897620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4244653878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1666502234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2385339738"/>
                    </a:ext>
                  </a:extLst>
                </a:gridCol>
                <a:gridCol w="1255092">
                  <a:extLst>
                    <a:ext uri="{9D8B030D-6E8A-4147-A177-3AD203B41FA5}">
                      <a16:colId xmlns:a16="http://schemas.microsoft.com/office/drawing/2014/main" val="1738968769"/>
                    </a:ext>
                  </a:extLst>
                </a:gridCol>
              </a:tblGrid>
              <a:tr h="1087438">
                <a:tc>
                  <a:txBody>
                    <a:bodyPr/>
                    <a:lstStyle/>
                    <a:p>
                      <a:r>
                        <a:rPr lang="en-US" sz="1400" dirty="0"/>
                        <a:t>Channels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Spend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Impressions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Clicks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Form Fill (Platform Pixel - 7/30 View/Click) </a:t>
                      </a:r>
                      <a:endParaRPr lang="en-US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Form Fill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MAL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MAL/Form Fill (Last Touch)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Cost-per-Marketing Accepted Or Above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09667376"/>
                  </a:ext>
                </a:extLst>
              </a:tr>
              <a:tr h="626500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Twitter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474.25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258,183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23,167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$0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extLst>
                  <a:ext uri="{0D108BD9-81ED-4DB2-BD59-A6C34878D82A}">
                    <a16:rowId xmlns:a16="http://schemas.microsoft.com/office/drawing/2014/main" val="149428539"/>
                  </a:ext>
                </a:extLst>
              </a:tr>
              <a:tr h="626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LinkedIn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2,833.83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29,992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n-US" sz="1400" b="0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179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$1,416.92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extLst>
                  <a:ext uri="{0D108BD9-81ED-4DB2-BD59-A6C34878D82A}">
                    <a16:rowId xmlns:a16="http://schemas.microsoft.com/office/drawing/2014/main" val="951543396"/>
                  </a:ext>
                </a:extLst>
              </a:tr>
              <a:tr h="62650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</a:rPr>
                        <a:t>$3,308.08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288,175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23,346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</a:rPr>
                        <a:t>$1,654.04</a:t>
                      </a:r>
                      <a:endParaRPr lang="en-US" sz="1400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extLst>
                  <a:ext uri="{0D108BD9-81ED-4DB2-BD59-A6C34878D82A}">
                    <a16:rowId xmlns:a16="http://schemas.microsoft.com/office/drawing/2014/main" val="346009085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26947D9-2EAB-E04C-9757-130B7807E2B5}"/>
              </a:ext>
            </a:extLst>
          </p:cNvPr>
          <p:cNvSpPr txBox="1"/>
          <p:nvPr/>
        </p:nvSpPr>
        <p:spPr>
          <a:xfrm>
            <a:off x="468084" y="5323955"/>
            <a:ext cx="7983416" cy="10060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1437" tIns="71437" rIns="71437" bIns="71437" numCol="1" spcCol="38100" rtlCol="0" anchor="t">
            <a:spAutoFit/>
          </a:bodyPr>
          <a:lstStyle/>
          <a:p>
            <a:pPr algn="l"/>
            <a:r>
              <a:rPr lang="en-US" sz="1400" dirty="0">
                <a:latin typeface="Proxima Nova Rg" panose="02000506030000020004" pitchFamily="2" charset="0"/>
              </a:rPr>
              <a:t>Pardot tracked leads: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 Rg" panose="02000506030000020004" pitchFamily="2" charset="0"/>
              </a:rPr>
              <a:t>Theresa Robinson MAL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400" dirty="0">
                <a:latin typeface="Proxima Nova Rg" panose="02000506030000020004" pitchFamily="2" charset="0"/>
              </a:rPr>
              <a:t>Maria </a:t>
            </a:r>
            <a:r>
              <a:rPr lang="en-US" sz="1400" dirty="0" err="1">
                <a:latin typeface="Proxima Nova Rg" panose="02000506030000020004" pitchFamily="2" charset="0"/>
              </a:rPr>
              <a:t>Andreina</a:t>
            </a:r>
            <a:r>
              <a:rPr lang="en-US" sz="1400" dirty="0">
                <a:latin typeface="Proxima Nova Rg" panose="02000506030000020004" pitchFamily="2" charset="0"/>
              </a:rPr>
              <a:t> MAL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400" i="0" u="none" strike="noStrike" cap="none" spc="0" normalizeH="0" baseline="0" dirty="0">
              <a:ln>
                <a:noFill/>
              </a:ln>
              <a:solidFill>
                <a:schemeClr val="tx2"/>
              </a:solidFill>
              <a:effectLst/>
              <a:uFillTx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0153677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85750" y="935648"/>
            <a:ext cx="11172823" cy="828389"/>
          </a:xfrm>
        </p:spPr>
        <p:txBody>
          <a:bodyPr/>
          <a:lstStyle/>
          <a:p>
            <a:r>
              <a:rPr lang="en-US" sz="4000" dirty="0">
                <a:solidFill>
                  <a:schemeClr val="accent3"/>
                </a:solidFill>
              </a:rPr>
              <a:t>Regional Account Performance Recap 8/19-8/26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DCCD58A-E823-FC49-9F78-5E9B47F6E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253461"/>
              </p:ext>
            </p:extLst>
          </p:nvPr>
        </p:nvGraphicFramePr>
        <p:xfrm>
          <a:off x="468083" y="1955800"/>
          <a:ext cx="10990491" cy="13779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3180">
                  <a:extLst>
                    <a:ext uri="{9D8B030D-6E8A-4147-A177-3AD203B41FA5}">
                      <a16:colId xmlns:a16="http://schemas.microsoft.com/office/drawing/2014/main" val="2894948015"/>
                    </a:ext>
                  </a:extLst>
                </a:gridCol>
                <a:gridCol w="1103180">
                  <a:extLst>
                    <a:ext uri="{9D8B030D-6E8A-4147-A177-3AD203B41FA5}">
                      <a16:colId xmlns:a16="http://schemas.microsoft.com/office/drawing/2014/main" val="549683194"/>
                    </a:ext>
                  </a:extLst>
                </a:gridCol>
                <a:gridCol w="1111453">
                  <a:extLst>
                    <a:ext uri="{9D8B030D-6E8A-4147-A177-3AD203B41FA5}">
                      <a16:colId xmlns:a16="http://schemas.microsoft.com/office/drawing/2014/main" val="4274771187"/>
                    </a:ext>
                  </a:extLst>
                </a:gridCol>
                <a:gridCol w="1111453">
                  <a:extLst>
                    <a:ext uri="{9D8B030D-6E8A-4147-A177-3AD203B41FA5}">
                      <a16:colId xmlns:a16="http://schemas.microsoft.com/office/drawing/2014/main" val="3914457559"/>
                    </a:ext>
                  </a:extLst>
                </a:gridCol>
                <a:gridCol w="1312245">
                  <a:extLst>
                    <a:ext uri="{9D8B030D-6E8A-4147-A177-3AD203B41FA5}">
                      <a16:colId xmlns:a16="http://schemas.microsoft.com/office/drawing/2014/main" val="2041339553"/>
                    </a:ext>
                  </a:extLst>
                </a:gridCol>
                <a:gridCol w="1312245">
                  <a:extLst>
                    <a:ext uri="{9D8B030D-6E8A-4147-A177-3AD203B41FA5}">
                      <a16:colId xmlns:a16="http://schemas.microsoft.com/office/drawing/2014/main" val="3748694068"/>
                    </a:ext>
                  </a:extLst>
                </a:gridCol>
                <a:gridCol w="1312245">
                  <a:extLst>
                    <a:ext uri="{9D8B030D-6E8A-4147-A177-3AD203B41FA5}">
                      <a16:colId xmlns:a16="http://schemas.microsoft.com/office/drawing/2014/main" val="2528977552"/>
                    </a:ext>
                  </a:extLst>
                </a:gridCol>
                <a:gridCol w="1312245">
                  <a:extLst>
                    <a:ext uri="{9D8B030D-6E8A-4147-A177-3AD203B41FA5}">
                      <a16:colId xmlns:a16="http://schemas.microsoft.com/office/drawing/2014/main" val="1265520798"/>
                    </a:ext>
                  </a:extLst>
                </a:gridCol>
                <a:gridCol w="1312245">
                  <a:extLst>
                    <a:ext uri="{9D8B030D-6E8A-4147-A177-3AD203B41FA5}">
                      <a16:colId xmlns:a16="http://schemas.microsoft.com/office/drawing/2014/main" val="2334006584"/>
                    </a:ext>
                  </a:extLst>
                </a:gridCol>
              </a:tblGrid>
              <a:tr h="801688">
                <a:tc>
                  <a:txBody>
                    <a:bodyPr/>
                    <a:lstStyle/>
                    <a:p>
                      <a:r>
                        <a:rPr lang="en-US" sz="1200" dirty="0"/>
                        <a:t>Channels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Spend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ctr" defTabSz="2920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Total Impressions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marR="0" lvl="0" indent="0" algn="ctr" defTabSz="2920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Total Ad Frequency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Form Fill (Platform Pixel - 7/30 View/Click) </a:t>
                      </a:r>
                      <a:endParaRPr lang="en-US" sz="12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Form Fill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2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MAL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2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MAL/Form Fill (Last Touch)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Cost-per-Marketing Accepted Or Above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09667376"/>
                  </a:ext>
                </a:extLst>
              </a:tr>
              <a:tr h="5245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LinkedIn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723.26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6,823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00000"/>
                        </a:lnSpc>
                      </a:pPr>
                      <a:r>
                        <a:rPr lang="en-US" sz="14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1.832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$723.26</a:t>
                      </a:r>
                    </a:p>
                  </a:txBody>
                  <a:tcPr marL="38100" marR="38100" marT="25400" marB="25400" anchor="ctr"/>
                </a:tc>
                <a:extLst>
                  <a:ext uri="{0D108BD9-81ED-4DB2-BD59-A6C34878D82A}">
                    <a16:rowId xmlns:a16="http://schemas.microsoft.com/office/drawing/2014/main" val="951543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8505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Exit Intent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DCCD58A-E823-FC49-9F78-5E9B47F6E3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2837736"/>
              </p:ext>
            </p:extLst>
          </p:nvPr>
        </p:nvGraphicFramePr>
        <p:xfrm>
          <a:off x="778748" y="1972426"/>
          <a:ext cx="10634503" cy="125442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525977">
                  <a:extLst>
                    <a:ext uri="{9D8B030D-6E8A-4147-A177-3AD203B41FA5}">
                      <a16:colId xmlns:a16="http://schemas.microsoft.com/office/drawing/2014/main" val="2894948015"/>
                    </a:ext>
                  </a:extLst>
                </a:gridCol>
                <a:gridCol w="2507026">
                  <a:extLst>
                    <a:ext uri="{9D8B030D-6E8A-4147-A177-3AD203B41FA5}">
                      <a16:colId xmlns:a16="http://schemas.microsoft.com/office/drawing/2014/main" val="1724564908"/>
                    </a:ext>
                  </a:extLst>
                </a:gridCol>
                <a:gridCol w="2525977">
                  <a:extLst>
                    <a:ext uri="{9D8B030D-6E8A-4147-A177-3AD203B41FA5}">
                      <a16:colId xmlns:a16="http://schemas.microsoft.com/office/drawing/2014/main" val="2952897620"/>
                    </a:ext>
                  </a:extLst>
                </a:gridCol>
                <a:gridCol w="3075523">
                  <a:extLst>
                    <a:ext uri="{9D8B030D-6E8A-4147-A177-3AD203B41FA5}">
                      <a16:colId xmlns:a16="http://schemas.microsoft.com/office/drawing/2014/main" val="4244653878"/>
                    </a:ext>
                  </a:extLst>
                </a:gridCol>
              </a:tblGrid>
              <a:tr h="919149">
                <a:tc>
                  <a:txBody>
                    <a:bodyPr/>
                    <a:lstStyle/>
                    <a:p>
                      <a:r>
                        <a:rPr lang="en-US" sz="1400" dirty="0"/>
                        <a:t>Asset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Clicks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Form Fill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400" b="1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MAL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(Last Touch)</a:t>
                      </a:r>
                      <a:endParaRPr lang="en-US" sz="1400" b="1" dirty="0"/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09667376"/>
                  </a:ext>
                </a:extLst>
              </a:tr>
              <a:tr h="18143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Forrester</a:t>
                      </a:r>
                    </a:p>
                  </a:txBody>
                  <a:tcPr marL="121920" marR="121920" marT="60960" marB="6096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38100" marR="38100" marT="25400" marB="2540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8100" marR="38100" marT="25400" marB="25400" anchor="ctr"/>
                </a:tc>
                <a:extLst>
                  <a:ext uri="{0D108BD9-81ED-4DB2-BD59-A6C34878D82A}">
                    <a16:rowId xmlns:a16="http://schemas.microsoft.com/office/drawing/2014/main" val="552790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7578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Lead Report</a:t>
            </a: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125560CD-B09D-480C-B59A-A218FD648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0745"/>
            <a:ext cx="12192000" cy="1856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734440"/>
      </p:ext>
    </p:extLst>
  </p:cSld>
  <p:clrMapOvr>
    <a:masterClrMapping/>
  </p:clrMapOvr>
  <p:transition spd="med"/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Convertiv 2017">
  <a:themeElements>
    <a:clrScheme name="Convertiv">
      <a:dk1>
        <a:srgbClr val="000000"/>
      </a:dk1>
      <a:lt1>
        <a:srgbClr val="FFFFFF"/>
      </a:lt1>
      <a:dk2>
        <a:srgbClr val="4C4C4C"/>
      </a:dk2>
      <a:lt2>
        <a:srgbClr val="D9D9D6"/>
      </a:lt2>
      <a:accent1>
        <a:srgbClr val="807F83"/>
      </a:accent1>
      <a:accent2>
        <a:srgbClr val="D7C62C"/>
      </a:accent2>
      <a:accent3>
        <a:srgbClr val="77BED2"/>
      </a:accent3>
      <a:accent4>
        <a:srgbClr val="F2583E"/>
      </a:accent4>
      <a:accent5>
        <a:srgbClr val="4C4C4C"/>
      </a:accent5>
      <a:accent6>
        <a:srgbClr val="D7C62C"/>
      </a:accent6>
      <a:hlink>
        <a:srgbClr val="807F83"/>
      </a:hlink>
      <a:folHlink>
        <a:srgbClr val="77BED2"/>
      </a:folHlink>
    </a:clrScheme>
    <a:fontScheme name="Convertiv 2017">
      <a:majorFont>
        <a:latin typeface="Butler"/>
        <a:ea typeface="Helvetica Light"/>
        <a:cs typeface="Helvetica Light"/>
      </a:majorFont>
      <a:minorFont>
        <a:latin typeface="Proxima Nova Rg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C4C4D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no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 w="34925">
          <a:solidFill>
            <a:srgbClr val="D7C73E"/>
          </a:solidFill>
          <a:miter lim="400000"/>
        </a:ln>
      </a:spPr>
      <a:bodyPr/>
      <a:lstStyle/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t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i="0" u="none" strike="noStrike" cap="none" spc="0" normalizeH="0" baseline="0" dirty="0" smtClean="0">
            <a:ln>
              <a:noFill/>
            </a:ln>
            <a:solidFill>
              <a:schemeClr val="tx2"/>
            </a:solidFill>
            <a:effectLst/>
            <a:uFillTx/>
            <a:ea typeface="+mn-ea"/>
            <a:cs typeface="+mn-cs"/>
            <a:sym typeface="Helvetica Light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2019 | Convertiv | PPT Template | Simple Version (no photos)" id="{38349EBE-AA22-D84B-8AA0-8DC5288EB4F7}" vid="{6EB171B4-C3F2-D845-9475-3BD674798AC1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 | Convertiv | PPT Template | Simple Version (no photos)</Template>
  <TotalTime>23292</TotalTime>
  <Words>165</Words>
  <Application>Microsoft Office PowerPoint</Application>
  <PresentationFormat>Widescreen</PresentationFormat>
  <Paragraphs>75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Butler</vt:lpstr>
      <vt:lpstr>Calibri</vt:lpstr>
      <vt:lpstr>Helvetica Neue</vt:lpstr>
      <vt:lpstr>Proxima Nova Rg</vt:lpstr>
      <vt:lpstr>Convertiv 2017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Palmieri</dc:creator>
  <cp:lastModifiedBy>Tom Palmieri</cp:lastModifiedBy>
  <cp:revision>168</cp:revision>
  <dcterms:created xsi:type="dcterms:W3CDTF">2019-06-11T16:19:18Z</dcterms:created>
  <dcterms:modified xsi:type="dcterms:W3CDTF">2020-08-28T11:48:44Z</dcterms:modified>
</cp:coreProperties>
</file>