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91" r:id="rId3"/>
    <p:sldId id="295" r:id="rId4"/>
    <p:sldId id="283" r:id="rId5"/>
    <p:sldId id="284" r:id="rId6"/>
    <p:sldId id="303" r:id="rId7"/>
    <p:sldId id="299" r:id="rId8"/>
    <p:sldId id="304" r:id="rId9"/>
    <p:sldId id="300" r:id="rId10"/>
    <p:sldId id="301" r:id="rId11"/>
    <p:sldId id="302" r:id="rId12"/>
    <p:sldId id="266" r:id="rId13"/>
  </p:sldIdLst>
  <p:sldSz cx="12192000" cy="6858000"/>
  <p:notesSz cx="6858000" cy="9144000"/>
  <p:defaultTextStyle>
    <a:defPPr marL="0" marR="0" indent="0" algn="l" defTabSz="457189"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3"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297" algn="ctr" defTabSz="292093"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594" algn="ctr" defTabSz="292093"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891" algn="ctr" defTabSz="292093"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189" algn="ctr" defTabSz="292093"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486" algn="ctr" defTabSz="292093"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783" algn="ctr" defTabSz="292093"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080" algn="ctr" defTabSz="292093"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377" algn="ctr" defTabSz="292093"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2160" userDrawn="1">
          <p15:clr>
            <a:srgbClr val="FBAE40"/>
          </p15:clr>
        </p15:guide>
        <p15:guide id="2" pos="3840" userDrawn="1">
          <p15:clr>
            <a:srgbClr val="FBAE4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8" autoAdjust="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notesViewPr>
    <p:cSldViewPr snapToGrid="0">
      <p:cViewPr varScale="1">
        <p:scale>
          <a:sx n="79" d="100"/>
          <a:sy n="79" d="100"/>
        </p:scale>
        <p:origin x="355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823F41-2C23-4F45-8AB3-50EFB3D33A24}" type="datetimeFigureOut">
              <a:rPr lang="en-US" smtClean="0"/>
              <a:t>8/28/2020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4587C7-331A-4A60-995F-5F3B6822CEBE}" type="slidenum">
              <a:rPr lang="en-US" smtClean="0"/>
              <a:t>‹#›</a:t>
            </a:fld>
            <a:endParaRPr lang="en-US"/>
          </a:p>
        </p:txBody>
      </p:sp>
    </p:spTree>
    <p:extLst>
      <p:ext uri="{BB962C8B-B14F-4D97-AF65-F5344CB8AC3E}">
        <p14:creationId xmlns:p14="http://schemas.microsoft.com/office/powerpoint/2010/main" val="279217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594" latinLnBrk="0">
      <a:lnSpc>
        <a:spcPct val="117999"/>
      </a:lnSpc>
      <a:defRPr sz="1500">
        <a:latin typeface="Helvetica Neue"/>
        <a:ea typeface="Helvetica Neue"/>
        <a:cs typeface="Helvetica Neue"/>
        <a:sym typeface="Helvetica Neue"/>
      </a:defRPr>
    </a:lvl1pPr>
    <a:lvl2pPr indent="114297" defTabSz="228594" latinLnBrk="0">
      <a:lnSpc>
        <a:spcPct val="117999"/>
      </a:lnSpc>
      <a:defRPr sz="1500">
        <a:latin typeface="Helvetica Neue"/>
        <a:ea typeface="Helvetica Neue"/>
        <a:cs typeface="Helvetica Neue"/>
        <a:sym typeface="Helvetica Neue"/>
      </a:defRPr>
    </a:lvl2pPr>
    <a:lvl3pPr indent="228594" defTabSz="228594" latinLnBrk="0">
      <a:lnSpc>
        <a:spcPct val="117999"/>
      </a:lnSpc>
      <a:defRPr sz="1500">
        <a:latin typeface="Helvetica Neue"/>
        <a:ea typeface="Helvetica Neue"/>
        <a:cs typeface="Helvetica Neue"/>
        <a:sym typeface="Helvetica Neue"/>
      </a:defRPr>
    </a:lvl3pPr>
    <a:lvl4pPr indent="342891" defTabSz="228594" latinLnBrk="0">
      <a:lnSpc>
        <a:spcPct val="117999"/>
      </a:lnSpc>
      <a:defRPr sz="1500">
        <a:latin typeface="Helvetica Neue"/>
        <a:ea typeface="Helvetica Neue"/>
        <a:cs typeface="Helvetica Neue"/>
        <a:sym typeface="Helvetica Neue"/>
      </a:defRPr>
    </a:lvl4pPr>
    <a:lvl5pPr indent="457189" defTabSz="228594" latinLnBrk="0">
      <a:lnSpc>
        <a:spcPct val="117999"/>
      </a:lnSpc>
      <a:defRPr sz="1500">
        <a:latin typeface="Helvetica Neue"/>
        <a:ea typeface="Helvetica Neue"/>
        <a:cs typeface="Helvetica Neue"/>
        <a:sym typeface="Helvetica Neue"/>
      </a:defRPr>
    </a:lvl5pPr>
    <a:lvl6pPr indent="571486" defTabSz="228594" latinLnBrk="0">
      <a:lnSpc>
        <a:spcPct val="117999"/>
      </a:lnSpc>
      <a:defRPr sz="1500">
        <a:latin typeface="Helvetica Neue"/>
        <a:ea typeface="Helvetica Neue"/>
        <a:cs typeface="Helvetica Neue"/>
        <a:sym typeface="Helvetica Neue"/>
      </a:defRPr>
    </a:lvl6pPr>
    <a:lvl7pPr indent="685783" defTabSz="228594" latinLnBrk="0">
      <a:lnSpc>
        <a:spcPct val="117999"/>
      </a:lnSpc>
      <a:defRPr sz="1500">
        <a:latin typeface="Helvetica Neue"/>
        <a:ea typeface="Helvetica Neue"/>
        <a:cs typeface="Helvetica Neue"/>
        <a:sym typeface="Helvetica Neue"/>
      </a:defRPr>
    </a:lvl7pPr>
    <a:lvl8pPr indent="800080" defTabSz="228594" latinLnBrk="0">
      <a:lnSpc>
        <a:spcPct val="117999"/>
      </a:lnSpc>
      <a:defRPr sz="1500">
        <a:latin typeface="Helvetica Neue"/>
        <a:ea typeface="Helvetica Neue"/>
        <a:cs typeface="Helvetica Neue"/>
        <a:sym typeface="Helvetica Neue"/>
      </a:defRPr>
    </a:lvl8pPr>
    <a:lvl9pPr indent="914377" defTabSz="228594" latinLnBrk="0">
      <a:lnSpc>
        <a:spcPct val="117999"/>
      </a:lnSpc>
      <a:defRPr sz="15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Client Logo">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Picture Placeholder 3"/>
          <p:cNvSpPr>
            <a:spLocks noGrp="1"/>
          </p:cNvSpPr>
          <p:nvPr>
            <p:ph type="pic" sz="quarter" idx="10" hasCustomPrompt="1"/>
          </p:nvPr>
        </p:nvSpPr>
        <p:spPr>
          <a:xfrm>
            <a:off x="654978" y="1066800"/>
            <a:ext cx="3429000" cy="1524000"/>
          </a:xfrm>
          <a:prstGeom prst="rect">
            <a:avLst/>
          </a:prstGeom>
        </p:spPr>
        <p:txBody>
          <a:bodyPr anchor="t"/>
          <a:lstStyle>
            <a:lvl1pPr marL="0" indent="0" algn="ctr">
              <a:buNone/>
              <a:defRPr>
                <a:solidFill>
                  <a:schemeClr val="accent1">
                    <a:lumMod val="60000"/>
                    <a:lumOff val="40000"/>
                  </a:schemeClr>
                </a:solidFill>
                <a:latin typeface="+mn-lt"/>
              </a:defRPr>
            </a:lvl1pPr>
          </a:lstStyle>
          <a:p>
            <a:r>
              <a:rPr lang="en-US" dirty="0"/>
              <a:t>INSERT LOGO HERE</a:t>
            </a:r>
          </a:p>
        </p:txBody>
      </p:sp>
      <p:sp>
        <p:nvSpPr>
          <p:cNvPr id="15" name="Title 1"/>
          <p:cNvSpPr>
            <a:spLocks noGrp="1"/>
          </p:cNvSpPr>
          <p:nvPr>
            <p:ph type="ctrTitle" hasCustomPrompt="1"/>
          </p:nvPr>
        </p:nvSpPr>
        <p:spPr>
          <a:xfrm>
            <a:off x="533400" y="2743200"/>
            <a:ext cx="11277600" cy="1317625"/>
          </a:xfrm>
          <a:prstGeom prst="rect">
            <a:avLst/>
          </a:prstGeom>
        </p:spPr>
        <p:txBody>
          <a:bodyPr anchor="t">
            <a:noAutofit/>
          </a:bodyPr>
          <a:lstStyle>
            <a:lvl1pPr algn="l">
              <a:lnSpc>
                <a:spcPct val="100000"/>
              </a:lnSpc>
              <a:defRPr sz="4800" b="0" i="0" cap="none" baseline="0">
                <a:solidFill>
                  <a:schemeClr val="bg1"/>
                </a:solidFill>
                <a:latin typeface="+mj-lt"/>
                <a:ea typeface="Apple SD Gothic Neo Thin" charset="-127"/>
                <a:cs typeface="Apple SD Gothic Neo Thin" charset="-127"/>
              </a:defRPr>
            </a:lvl1pPr>
          </a:lstStyle>
          <a:p>
            <a:r>
              <a:rPr lang="en-US" dirty="0"/>
              <a:t>Click To Edit Master Title Style</a:t>
            </a:r>
          </a:p>
        </p:txBody>
      </p:sp>
      <p:grpSp>
        <p:nvGrpSpPr>
          <p:cNvPr id="2" name="Group 4"/>
          <p:cNvGrpSpPr>
            <a:grpSpLocks noChangeAspect="1"/>
          </p:cNvGrpSpPr>
          <p:nvPr userDrawn="1"/>
        </p:nvGrpSpPr>
        <p:grpSpPr bwMode="auto">
          <a:xfrm>
            <a:off x="8750299" y="5765800"/>
            <a:ext cx="2835274" cy="508000"/>
            <a:chOff x="5512" y="3632"/>
            <a:chExt cx="1786" cy="320"/>
          </a:xfrm>
        </p:grpSpPr>
        <p:sp>
          <p:nvSpPr>
            <p:cNvPr id="4" name="Freeform 5"/>
            <p:cNvSpPr>
              <a:spLocks noEditPoints="1"/>
            </p:cNvSpPr>
            <p:nvPr userDrawn="1"/>
          </p:nvSpPr>
          <p:spPr bwMode="auto">
            <a:xfrm>
              <a:off x="5721" y="3720"/>
              <a:ext cx="234" cy="230"/>
            </a:xfrm>
            <a:custGeom>
              <a:avLst/>
              <a:gdLst>
                <a:gd name="T0" fmla="*/ 127 w 253"/>
                <a:gd name="T1" fmla="*/ 0 h 252"/>
                <a:gd name="T2" fmla="*/ 0 w 253"/>
                <a:gd name="T3" fmla="*/ 126 h 252"/>
                <a:gd name="T4" fmla="*/ 127 w 253"/>
                <a:gd name="T5" fmla="*/ 252 h 252"/>
                <a:gd name="T6" fmla="*/ 253 w 253"/>
                <a:gd name="T7" fmla="*/ 126 h 252"/>
                <a:gd name="T8" fmla="*/ 127 w 253"/>
                <a:gd name="T9" fmla="*/ 0 h 252"/>
                <a:gd name="T10" fmla="*/ 127 w 253"/>
                <a:gd name="T11" fmla="*/ 194 h 252"/>
                <a:gd name="T12" fmla="*/ 59 w 253"/>
                <a:gd name="T13" fmla="*/ 126 h 252"/>
                <a:gd name="T14" fmla="*/ 127 w 253"/>
                <a:gd name="T15" fmla="*/ 59 h 252"/>
                <a:gd name="T16" fmla="*/ 194 w 253"/>
                <a:gd name="T17" fmla="*/ 126 h 252"/>
                <a:gd name="T18" fmla="*/ 127 w 253"/>
                <a:gd name="T19" fmla="*/ 19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2">
                  <a:moveTo>
                    <a:pt x="127" y="0"/>
                  </a:moveTo>
                  <a:cubicBezTo>
                    <a:pt x="57" y="0"/>
                    <a:pt x="0" y="56"/>
                    <a:pt x="0" y="126"/>
                  </a:cubicBezTo>
                  <a:cubicBezTo>
                    <a:pt x="0" y="196"/>
                    <a:pt x="57" y="252"/>
                    <a:pt x="127" y="252"/>
                  </a:cubicBezTo>
                  <a:cubicBezTo>
                    <a:pt x="197" y="252"/>
                    <a:pt x="253" y="196"/>
                    <a:pt x="253" y="126"/>
                  </a:cubicBezTo>
                  <a:cubicBezTo>
                    <a:pt x="253" y="56"/>
                    <a:pt x="197" y="0"/>
                    <a:pt x="127" y="0"/>
                  </a:cubicBezTo>
                  <a:moveTo>
                    <a:pt x="127" y="194"/>
                  </a:moveTo>
                  <a:cubicBezTo>
                    <a:pt x="90" y="194"/>
                    <a:pt x="59" y="163"/>
                    <a:pt x="59" y="126"/>
                  </a:cubicBezTo>
                  <a:cubicBezTo>
                    <a:pt x="59" y="89"/>
                    <a:pt x="90" y="59"/>
                    <a:pt x="127" y="59"/>
                  </a:cubicBezTo>
                  <a:cubicBezTo>
                    <a:pt x="164" y="59"/>
                    <a:pt x="194" y="89"/>
                    <a:pt x="194" y="126"/>
                  </a:cubicBezTo>
                  <a:cubicBezTo>
                    <a:pt x="194" y="163"/>
                    <a:pt x="164" y="194"/>
                    <a:pt x="127"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p:cNvSpPr>
            <p:nvPr userDrawn="1"/>
          </p:nvSpPr>
          <p:spPr bwMode="auto">
            <a:xfrm>
              <a:off x="5976" y="3720"/>
              <a:ext cx="234" cy="232"/>
            </a:xfrm>
            <a:custGeom>
              <a:avLst/>
              <a:gdLst>
                <a:gd name="T0" fmla="*/ 126 w 253"/>
                <a:gd name="T1" fmla="*/ 0 h 254"/>
                <a:gd name="T2" fmla="*/ 0 w 253"/>
                <a:gd name="T3" fmla="*/ 126 h 254"/>
                <a:gd name="T4" fmla="*/ 0 w 253"/>
                <a:gd name="T5" fmla="*/ 254 h 254"/>
                <a:gd name="T6" fmla="*/ 59 w 253"/>
                <a:gd name="T7" fmla="*/ 254 h 254"/>
                <a:gd name="T8" fmla="*/ 59 w 253"/>
                <a:gd name="T9" fmla="*/ 126 h 254"/>
                <a:gd name="T10" fmla="*/ 126 w 253"/>
                <a:gd name="T11" fmla="*/ 59 h 254"/>
                <a:gd name="T12" fmla="*/ 194 w 253"/>
                <a:gd name="T13" fmla="*/ 126 h 254"/>
                <a:gd name="T14" fmla="*/ 194 w 253"/>
                <a:gd name="T15" fmla="*/ 252 h 254"/>
                <a:gd name="T16" fmla="*/ 253 w 253"/>
                <a:gd name="T17" fmla="*/ 252 h 254"/>
                <a:gd name="T18" fmla="*/ 253 w 253"/>
                <a:gd name="T19" fmla="*/ 126 h 254"/>
                <a:gd name="T20" fmla="*/ 126 w 253"/>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54">
                  <a:moveTo>
                    <a:pt x="126" y="0"/>
                  </a:moveTo>
                  <a:cubicBezTo>
                    <a:pt x="57" y="0"/>
                    <a:pt x="0" y="56"/>
                    <a:pt x="0" y="126"/>
                  </a:cubicBezTo>
                  <a:cubicBezTo>
                    <a:pt x="0" y="254"/>
                    <a:pt x="0" y="254"/>
                    <a:pt x="0" y="254"/>
                  </a:cubicBezTo>
                  <a:cubicBezTo>
                    <a:pt x="59" y="254"/>
                    <a:pt x="59" y="254"/>
                    <a:pt x="59" y="254"/>
                  </a:cubicBezTo>
                  <a:cubicBezTo>
                    <a:pt x="59" y="126"/>
                    <a:pt x="59" y="126"/>
                    <a:pt x="59" y="126"/>
                  </a:cubicBezTo>
                  <a:cubicBezTo>
                    <a:pt x="59" y="89"/>
                    <a:pt x="89" y="59"/>
                    <a:pt x="126" y="59"/>
                  </a:cubicBezTo>
                  <a:cubicBezTo>
                    <a:pt x="164" y="59"/>
                    <a:pt x="194" y="89"/>
                    <a:pt x="194" y="126"/>
                  </a:cubicBezTo>
                  <a:cubicBezTo>
                    <a:pt x="194" y="252"/>
                    <a:pt x="194" y="252"/>
                    <a:pt x="194" y="252"/>
                  </a:cubicBezTo>
                  <a:cubicBezTo>
                    <a:pt x="253" y="252"/>
                    <a:pt x="253" y="252"/>
                    <a:pt x="253" y="252"/>
                  </a:cubicBezTo>
                  <a:cubicBezTo>
                    <a:pt x="253" y="126"/>
                    <a:pt x="253" y="126"/>
                    <a:pt x="253" y="126"/>
                  </a:cubicBezTo>
                  <a:cubicBezTo>
                    <a:pt x="253" y="56"/>
                    <a:pt x="196" y="0"/>
                    <a:pt x="1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p:cNvSpPr>
            <p:nvPr userDrawn="1"/>
          </p:nvSpPr>
          <p:spPr bwMode="auto">
            <a:xfrm>
              <a:off x="5512" y="3709"/>
              <a:ext cx="211" cy="241"/>
            </a:xfrm>
            <a:custGeom>
              <a:avLst/>
              <a:gdLst>
                <a:gd name="T0" fmla="*/ 186 w 228"/>
                <a:gd name="T1" fmla="*/ 90 h 264"/>
                <a:gd name="T2" fmla="*/ 228 w 228"/>
                <a:gd name="T3" fmla="*/ 49 h 264"/>
                <a:gd name="T4" fmla="*/ 49 w 228"/>
                <a:gd name="T5" fmla="*/ 49 h 264"/>
                <a:gd name="T6" fmla="*/ 49 w 228"/>
                <a:gd name="T7" fmla="*/ 227 h 264"/>
                <a:gd name="T8" fmla="*/ 139 w 228"/>
                <a:gd name="T9" fmla="*/ 264 h 264"/>
                <a:gd name="T10" fmla="*/ 228 w 228"/>
                <a:gd name="T11" fmla="*/ 227 h 264"/>
                <a:gd name="T12" fmla="*/ 186 w 228"/>
                <a:gd name="T13" fmla="*/ 186 h 264"/>
                <a:gd name="T14" fmla="*/ 91 w 228"/>
                <a:gd name="T15" fmla="*/ 186 h 264"/>
                <a:gd name="T16" fmla="*/ 91 w 228"/>
                <a:gd name="T17" fmla="*/ 90 h 264"/>
                <a:gd name="T18" fmla="*/ 186 w 228"/>
                <a:gd name="T19" fmla="*/ 9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64">
                  <a:moveTo>
                    <a:pt x="186" y="90"/>
                  </a:moveTo>
                  <a:cubicBezTo>
                    <a:pt x="228" y="49"/>
                    <a:pt x="228" y="49"/>
                    <a:pt x="228" y="49"/>
                  </a:cubicBezTo>
                  <a:cubicBezTo>
                    <a:pt x="179" y="0"/>
                    <a:pt x="98" y="0"/>
                    <a:pt x="49" y="49"/>
                  </a:cubicBezTo>
                  <a:cubicBezTo>
                    <a:pt x="0" y="98"/>
                    <a:pt x="0" y="178"/>
                    <a:pt x="49" y="227"/>
                  </a:cubicBezTo>
                  <a:cubicBezTo>
                    <a:pt x="74" y="252"/>
                    <a:pt x="106" y="264"/>
                    <a:pt x="139" y="264"/>
                  </a:cubicBezTo>
                  <a:cubicBezTo>
                    <a:pt x="171" y="264"/>
                    <a:pt x="203" y="252"/>
                    <a:pt x="228" y="227"/>
                  </a:cubicBezTo>
                  <a:cubicBezTo>
                    <a:pt x="186" y="186"/>
                    <a:pt x="186" y="186"/>
                    <a:pt x="186" y="186"/>
                  </a:cubicBezTo>
                  <a:cubicBezTo>
                    <a:pt x="160" y="212"/>
                    <a:pt x="117" y="212"/>
                    <a:pt x="91" y="186"/>
                  </a:cubicBezTo>
                  <a:cubicBezTo>
                    <a:pt x="64" y="160"/>
                    <a:pt x="64" y="117"/>
                    <a:pt x="91" y="90"/>
                  </a:cubicBezTo>
                  <a:cubicBezTo>
                    <a:pt x="117" y="64"/>
                    <a:pt x="160" y="64"/>
                    <a:pt x="186"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a:off x="6193" y="3720"/>
              <a:ext cx="261" cy="232"/>
            </a:xfrm>
            <a:custGeom>
              <a:avLst/>
              <a:gdLst>
                <a:gd name="T0" fmla="*/ 200 w 261"/>
                <a:gd name="T1" fmla="*/ 0 h 232"/>
                <a:gd name="T2" fmla="*/ 131 w 261"/>
                <a:gd name="T3" fmla="*/ 128 h 232"/>
                <a:gd name="T4" fmla="*/ 62 w 261"/>
                <a:gd name="T5" fmla="*/ 0 h 232"/>
                <a:gd name="T6" fmla="*/ 0 w 261"/>
                <a:gd name="T7" fmla="*/ 0 h 232"/>
                <a:gd name="T8" fmla="*/ 131 w 261"/>
                <a:gd name="T9" fmla="*/ 232 h 232"/>
                <a:gd name="T10" fmla="*/ 261 w 261"/>
                <a:gd name="T11" fmla="*/ 0 h 232"/>
                <a:gd name="T12" fmla="*/ 200 w 26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261" h="232">
                  <a:moveTo>
                    <a:pt x="200" y="0"/>
                  </a:moveTo>
                  <a:lnTo>
                    <a:pt x="131" y="128"/>
                  </a:lnTo>
                  <a:lnTo>
                    <a:pt x="62" y="0"/>
                  </a:lnTo>
                  <a:lnTo>
                    <a:pt x="0" y="0"/>
                  </a:lnTo>
                  <a:lnTo>
                    <a:pt x="131" y="232"/>
                  </a:lnTo>
                  <a:lnTo>
                    <a:pt x="261" y="0"/>
                  </a:lnTo>
                  <a:lnTo>
                    <a:pt x="2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7036" y="3720"/>
              <a:ext cx="262" cy="232"/>
            </a:xfrm>
            <a:custGeom>
              <a:avLst/>
              <a:gdLst>
                <a:gd name="T0" fmla="*/ 201 w 262"/>
                <a:gd name="T1" fmla="*/ 0 h 232"/>
                <a:gd name="T2" fmla="*/ 132 w 262"/>
                <a:gd name="T3" fmla="*/ 128 h 232"/>
                <a:gd name="T4" fmla="*/ 63 w 262"/>
                <a:gd name="T5" fmla="*/ 0 h 232"/>
                <a:gd name="T6" fmla="*/ 0 w 262"/>
                <a:gd name="T7" fmla="*/ 0 h 232"/>
                <a:gd name="T8" fmla="*/ 132 w 262"/>
                <a:gd name="T9" fmla="*/ 232 h 232"/>
                <a:gd name="T10" fmla="*/ 262 w 262"/>
                <a:gd name="T11" fmla="*/ 0 h 232"/>
                <a:gd name="T12" fmla="*/ 201 w 26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262" h="232">
                  <a:moveTo>
                    <a:pt x="201" y="0"/>
                  </a:moveTo>
                  <a:lnTo>
                    <a:pt x="132" y="128"/>
                  </a:lnTo>
                  <a:lnTo>
                    <a:pt x="63" y="0"/>
                  </a:lnTo>
                  <a:lnTo>
                    <a:pt x="0" y="0"/>
                  </a:lnTo>
                  <a:lnTo>
                    <a:pt x="132" y="232"/>
                  </a:lnTo>
                  <a:lnTo>
                    <a:pt x="262" y="0"/>
                  </a:lnTo>
                  <a:lnTo>
                    <a:pt x="20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7123" y="3720"/>
              <a:ext cx="89" cy="82"/>
            </a:xfrm>
            <a:custGeom>
              <a:avLst/>
              <a:gdLst>
                <a:gd name="T0" fmla="*/ 89 w 89"/>
                <a:gd name="T1" fmla="*/ 0 h 82"/>
                <a:gd name="T2" fmla="*/ 44 w 89"/>
                <a:gd name="T3" fmla="*/ 82 h 82"/>
                <a:gd name="T4" fmla="*/ 0 w 89"/>
                <a:gd name="T5" fmla="*/ 0 h 82"/>
                <a:gd name="T6" fmla="*/ 89 w 89"/>
                <a:gd name="T7" fmla="*/ 0 h 82"/>
              </a:gdLst>
              <a:ahLst/>
              <a:cxnLst>
                <a:cxn ang="0">
                  <a:pos x="T0" y="T1"/>
                </a:cxn>
                <a:cxn ang="0">
                  <a:pos x="T2" y="T3"/>
                </a:cxn>
                <a:cxn ang="0">
                  <a:pos x="T4" y="T5"/>
                </a:cxn>
                <a:cxn ang="0">
                  <a:pos x="T6" y="T7"/>
                </a:cxn>
              </a:cxnLst>
              <a:rect l="0" t="0" r="r" b="b"/>
              <a:pathLst>
                <a:path w="89" h="82">
                  <a:moveTo>
                    <a:pt x="89" y="0"/>
                  </a:moveTo>
                  <a:lnTo>
                    <a:pt x="44" y="82"/>
                  </a:lnTo>
                  <a:lnTo>
                    <a:pt x="0" y="0"/>
                  </a:lnTo>
                  <a:lnTo>
                    <a:pt x="89" y="0"/>
                  </a:lnTo>
                  <a:close/>
                </a:path>
              </a:pathLst>
            </a:custGeom>
            <a:solidFill>
              <a:srgbClr val="D7C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6697" y="3720"/>
              <a:ext cx="117" cy="232"/>
            </a:xfrm>
            <a:custGeom>
              <a:avLst/>
              <a:gdLst>
                <a:gd name="T0" fmla="*/ 0 w 126"/>
                <a:gd name="T1" fmla="*/ 126 h 254"/>
                <a:gd name="T2" fmla="*/ 0 w 126"/>
                <a:gd name="T3" fmla="*/ 254 h 254"/>
                <a:gd name="T4" fmla="*/ 59 w 126"/>
                <a:gd name="T5" fmla="*/ 254 h 254"/>
                <a:gd name="T6" fmla="*/ 59 w 126"/>
                <a:gd name="T7" fmla="*/ 126 h 254"/>
                <a:gd name="T8" fmla="*/ 126 w 126"/>
                <a:gd name="T9" fmla="*/ 58 h 254"/>
                <a:gd name="T10" fmla="*/ 126 w 126"/>
                <a:gd name="T11" fmla="*/ 0 h 254"/>
                <a:gd name="T12" fmla="*/ 0 w 126"/>
                <a:gd name="T13" fmla="*/ 126 h 254"/>
              </a:gdLst>
              <a:ahLst/>
              <a:cxnLst>
                <a:cxn ang="0">
                  <a:pos x="T0" y="T1"/>
                </a:cxn>
                <a:cxn ang="0">
                  <a:pos x="T2" y="T3"/>
                </a:cxn>
                <a:cxn ang="0">
                  <a:pos x="T4" y="T5"/>
                </a:cxn>
                <a:cxn ang="0">
                  <a:pos x="T6" y="T7"/>
                </a:cxn>
                <a:cxn ang="0">
                  <a:pos x="T8" y="T9"/>
                </a:cxn>
                <a:cxn ang="0">
                  <a:pos x="T10" y="T11"/>
                </a:cxn>
                <a:cxn ang="0">
                  <a:pos x="T12" y="T13"/>
                </a:cxn>
              </a:cxnLst>
              <a:rect l="0" t="0" r="r" b="b"/>
              <a:pathLst>
                <a:path w="126" h="254">
                  <a:moveTo>
                    <a:pt x="0" y="126"/>
                  </a:moveTo>
                  <a:cubicBezTo>
                    <a:pt x="0" y="254"/>
                    <a:pt x="0" y="254"/>
                    <a:pt x="0" y="254"/>
                  </a:cubicBezTo>
                  <a:cubicBezTo>
                    <a:pt x="59" y="254"/>
                    <a:pt x="59" y="254"/>
                    <a:pt x="59" y="254"/>
                  </a:cubicBezTo>
                  <a:cubicBezTo>
                    <a:pt x="59" y="126"/>
                    <a:pt x="59" y="126"/>
                    <a:pt x="59" y="126"/>
                  </a:cubicBezTo>
                  <a:cubicBezTo>
                    <a:pt x="59" y="89"/>
                    <a:pt x="89" y="58"/>
                    <a:pt x="126" y="58"/>
                  </a:cubicBezTo>
                  <a:cubicBezTo>
                    <a:pt x="126" y="0"/>
                    <a:pt x="126" y="0"/>
                    <a:pt x="126" y="0"/>
                  </a:cubicBezTo>
                  <a:cubicBezTo>
                    <a:pt x="56" y="0"/>
                    <a:pt x="0" y="56"/>
                    <a:pt x="0" y="1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6437" y="3720"/>
              <a:ext cx="234" cy="230"/>
            </a:xfrm>
            <a:custGeom>
              <a:avLst/>
              <a:gdLst>
                <a:gd name="T0" fmla="*/ 127 w 253"/>
                <a:gd name="T1" fmla="*/ 0 h 252"/>
                <a:gd name="T2" fmla="*/ 0 w 253"/>
                <a:gd name="T3" fmla="*/ 126 h 252"/>
                <a:gd name="T4" fmla="*/ 127 w 253"/>
                <a:gd name="T5" fmla="*/ 252 h 252"/>
                <a:gd name="T6" fmla="*/ 216 w 253"/>
                <a:gd name="T7" fmla="*/ 215 h 252"/>
                <a:gd name="T8" fmla="*/ 174 w 253"/>
                <a:gd name="T9" fmla="*/ 174 h 252"/>
                <a:gd name="T10" fmla="*/ 127 w 253"/>
                <a:gd name="T11" fmla="*/ 194 h 252"/>
                <a:gd name="T12" fmla="*/ 66 w 253"/>
                <a:gd name="T13" fmla="*/ 155 h 252"/>
                <a:gd name="T14" fmla="*/ 253 w 253"/>
                <a:gd name="T15" fmla="*/ 155 h 252"/>
                <a:gd name="T16" fmla="*/ 253 w 253"/>
                <a:gd name="T17" fmla="*/ 126 h 252"/>
                <a:gd name="T18" fmla="*/ 127 w 253"/>
                <a:gd name="T19" fmla="*/ 0 h 252"/>
                <a:gd name="T20" fmla="*/ 66 w 253"/>
                <a:gd name="T21" fmla="*/ 97 h 252"/>
                <a:gd name="T22" fmla="*/ 127 w 253"/>
                <a:gd name="T23" fmla="*/ 59 h 252"/>
                <a:gd name="T24" fmla="*/ 187 w 253"/>
                <a:gd name="T25" fmla="*/ 97 h 252"/>
                <a:gd name="T26" fmla="*/ 66 w 253"/>
                <a:gd name="T27" fmla="*/ 9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252">
                  <a:moveTo>
                    <a:pt x="127" y="0"/>
                  </a:moveTo>
                  <a:cubicBezTo>
                    <a:pt x="57" y="0"/>
                    <a:pt x="0" y="56"/>
                    <a:pt x="0" y="126"/>
                  </a:cubicBezTo>
                  <a:cubicBezTo>
                    <a:pt x="0" y="196"/>
                    <a:pt x="57" y="252"/>
                    <a:pt x="127" y="252"/>
                  </a:cubicBezTo>
                  <a:cubicBezTo>
                    <a:pt x="160" y="252"/>
                    <a:pt x="192" y="239"/>
                    <a:pt x="216" y="215"/>
                  </a:cubicBezTo>
                  <a:cubicBezTo>
                    <a:pt x="174" y="174"/>
                    <a:pt x="174" y="174"/>
                    <a:pt x="174" y="174"/>
                  </a:cubicBezTo>
                  <a:cubicBezTo>
                    <a:pt x="162" y="187"/>
                    <a:pt x="145" y="194"/>
                    <a:pt x="127" y="194"/>
                  </a:cubicBezTo>
                  <a:cubicBezTo>
                    <a:pt x="100" y="194"/>
                    <a:pt x="77" y="178"/>
                    <a:pt x="66" y="155"/>
                  </a:cubicBezTo>
                  <a:cubicBezTo>
                    <a:pt x="253" y="155"/>
                    <a:pt x="253" y="155"/>
                    <a:pt x="253" y="155"/>
                  </a:cubicBezTo>
                  <a:cubicBezTo>
                    <a:pt x="253" y="126"/>
                    <a:pt x="253" y="126"/>
                    <a:pt x="253" y="126"/>
                  </a:cubicBezTo>
                  <a:cubicBezTo>
                    <a:pt x="253" y="56"/>
                    <a:pt x="196" y="0"/>
                    <a:pt x="127" y="0"/>
                  </a:cubicBezTo>
                  <a:moveTo>
                    <a:pt x="66" y="97"/>
                  </a:moveTo>
                  <a:cubicBezTo>
                    <a:pt x="77" y="74"/>
                    <a:pt x="100" y="59"/>
                    <a:pt x="127" y="59"/>
                  </a:cubicBezTo>
                  <a:cubicBezTo>
                    <a:pt x="153" y="59"/>
                    <a:pt x="177" y="74"/>
                    <a:pt x="187" y="97"/>
                  </a:cubicBezTo>
                  <a:lnTo>
                    <a:pt x="6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userDrawn="1"/>
          </p:nvSpPr>
          <p:spPr bwMode="auto">
            <a:xfrm>
              <a:off x="6833" y="3632"/>
              <a:ext cx="117" cy="318"/>
            </a:xfrm>
            <a:custGeom>
              <a:avLst/>
              <a:gdLst>
                <a:gd name="T0" fmla="*/ 59 w 126"/>
                <a:gd name="T1" fmla="*/ 222 h 348"/>
                <a:gd name="T2" fmla="*/ 59 w 126"/>
                <a:gd name="T3" fmla="*/ 159 h 348"/>
                <a:gd name="T4" fmla="*/ 107 w 126"/>
                <a:gd name="T5" fmla="*/ 159 h 348"/>
                <a:gd name="T6" fmla="*/ 107 w 126"/>
                <a:gd name="T7" fmla="*/ 99 h 348"/>
                <a:gd name="T8" fmla="*/ 59 w 126"/>
                <a:gd name="T9" fmla="*/ 99 h 348"/>
                <a:gd name="T10" fmla="*/ 59 w 126"/>
                <a:gd name="T11" fmla="*/ 0 h 348"/>
                <a:gd name="T12" fmla="*/ 0 w 126"/>
                <a:gd name="T13" fmla="*/ 0 h 348"/>
                <a:gd name="T14" fmla="*/ 0 w 126"/>
                <a:gd name="T15" fmla="*/ 222 h 348"/>
                <a:gd name="T16" fmla="*/ 126 w 126"/>
                <a:gd name="T17" fmla="*/ 348 h 348"/>
                <a:gd name="T18" fmla="*/ 126 w 126"/>
                <a:gd name="T19" fmla="*/ 290 h 348"/>
                <a:gd name="T20" fmla="*/ 59 w 126"/>
                <a:gd name="T21" fmla="*/ 22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348">
                  <a:moveTo>
                    <a:pt x="59" y="222"/>
                  </a:moveTo>
                  <a:cubicBezTo>
                    <a:pt x="59" y="159"/>
                    <a:pt x="59" y="159"/>
                    <a:pt x="59" y="159"/>
                  </a:cubicBezTo>
                  <a:cubicBezTo>
                    <a:pt x="107" y="159"/>
                    <a:pt x="107" y="159"/>
                    <a:pt x="107" y="159"/>
                  </a:cubicBezTo>
                  <a:cubicBezTo>
                    <a:pt x="107" y="99"/>
                    <a:pt x="107" y="99"/>
                    <a:pt x="107" y="99"/>
                  </a:cubicBezTo>
                  <a:cubicBezTo>
                    <a:pt x="59" y="99"/>
                    <a:pt x="59" y="99"/>
                    <a:pt x="59" y="99"/>
                  </a:cubicBezTo>
                  <a:cubicBezTo>
                    <a:pt x="59" y="0"/>
                    <a:pt x="59" y="0"/>
                    <a:pt x="59" y="0"/>
                  </a:cubicBezTo>
                  <a:cubicBezTo>
                    <a:pt x="0" y="0"/>
                    <a:pt x="0" y="0"/>
                    <a:pt x="0" y="0"/>
                  </a:cubicBezTo>
                  <a:cubicBezTo>
                    <a:pt x="0" y="222"/>
                    <a:pt x="0" y="222"/>
                    <a:pt x="0" y="222"/>
                  </a:cubicBezTo>
                  <a:cubicBezTo>
                    <a:pt x="0" y="292"/>
                    <a:pt x="57" y="348"/>
                    <a:pt x="126" y="348"/>
                  </a:cubicBezTo>
                  <a:cubicBezTo>
                    <a:pt x="126" y="290"/>
                    <a:pt x="126" y="290"/>
                    <a:pt x="126" y="290"/>
                  </a:cubicBezTo>
                  <a:cubicBezTo>
                    <a:pt x="89" y="290"/>
                    <a:pt x="59" y="259"/>
                    <a:pt x="59"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Oval 14"/>
            <p:cNvSpPr>
              <a:spLocks noChangeArrowheads="1"/>
            </p:cNvSpPr>
            <p:nvPr userDrawn="1"/>
          </p:nvSpPr>
          <p:spPr bwMode="auto">
            <a:xfrm>
              <a:off x="6965" y="3633"/>
              <a:ext cx="63" cy="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userDrawn="1"/>
          </p:nvSpPr>
          <p:spPr bwMode="auto">
            <a:xfrm>
              <a:off x="7233" y="3920"/>
              <a:ext cx="26" cy="32"/>
            </a:xfrm>
            <a:custGeom>
              <a:avLst/>
              <a:gdLst>
                <a:gd name="T0" fmla="*/ 4 w 28"/>
                <a:gd name="T1" fmla="*/ 25 h 35"/>
                <a:gd name="T2" fmla="*/ 9 w 28"/>
                <a:gd name="T3" fmla="*/ 28 h 35"/>
                <a:gd name="T4" fmla="*/ 15 w 28"/>
                <a:gd name="T5" fmla="*/ 29 h 35"/>
                <a:gd name="T6" fmla="*/ 19 w 28"/>
                <a:gd name="T7" fmla="*/ 28 h 35"/>
                <a:gd name="T8" fmla="*/ 21 w 28"/>
                <a:gd name="T9" fmla="*/ 25 h 35"/>
                <a:gd name="T10" fmla="*/ 20 w 28"/>
                <a:gd name="T11" fmla="*/ 22 h 35"/>
                <a:gd name="T12" fmla="*/ 18 w 28"/>
                <a:gd name="T13" fmla="*/ 21 h 35"/>
                <a:gd name="T14" fmla="*/ 14 w 28"/>
                <a:gd name="T15" fmla="*/ 19 h 35"/>
                <a:gd name="T16" fmla="*/ 7 w 28"/>
                <a:gd name="T17" fmla="*/ 18 h 35"/>
                <a:gd name="T18" fmla="*/ 3 w 28"/>
                <a:gd name="T19" fmla="*/ 15 h 35"/>
                <a:gd name="T20" fmla="*/ 1 w 28"/>
                <a:gd name="T21" fmla="*/ 10 h 35"/>
                <a:gd name="T22" fmla="*/ 3 w 28"/>
                <a:gd name="T23" fmla="*/ 5 h 35"/>
                <a:gd name="T24" fmla="*/ 7 w 28"/>
                <a:gd name="T25" fmla="*/ 1 h 35"/>
                <a:gd name="T26" fmla="*/ 14 w 28"/>
                <a:gd name="T27" fmla="*/ 0 h 35"/>
                <a:gd name="T28" fmla="*/ 27 w 28"/>
                <a:gd name="T29" fmla="*/ 4 h 35"/>
                <a:gd name="T30" fmla="*/ 23 w 28"/>
                <a:gd name="T31" fmla="*/ 9 h 35"/>
                <a:gd name="T32" fmla="*/ 19 w 28"/>
                <a:gd name="T33" fmla="*/ 7 h 35"/>
                <a:gd name="T34" fmla="*/ 13 w 28"/>
                <a:gd name="T35" fmla="*/ 6 h 35"/>
                <a:gd name="T36" fmla="*/ 10 w 28"/>
                <a:gd name="T37" fmla="*/ 7 h 35"/>
                <a:gd name="T38" fmla="*/ 8 w 28"/>
                <a:gd name="T39" fmla="*/ 9 h 35"/>
                <a:gd name="T40" fmla="*/ 10 w 28"/>
                <a:gd name="T41" fmla="*/ 12 h 35"/>
                <a:gd name="T42" fmla="*/ 15 w 28"/>
                <a:gd name="T43" fmla="*/ 14 h 35"/>
                <a:gd name="T44" fmla="*/ 22 w 28"/>
                <a:gd name="T45" fmla="*/ 15 h 35"/>
                <a:gd name="T46" fmla="*/ 26 w 28"/>
                <a:gd name="T47" fmla="*/ 19 h 35"/>
                <a:gd name="T48" fmla="*/ 28 w 28"/>
                <a:gd name="T49" fmla="*/ 24 h 35"/>
                <a:gd name="T50" fmla="*/ 25 w 28"/>
                <a:gd name="T51" fmla="*/ 32 h 35"/>
                <a:gd name="T52" fmla="*/ 14 w 28"/>
                <a:gd name="T53" fmla="*/ 35 h 35"/>
                <a:gd name="T54" fmla="*/ 6 w 28"/>
                <a:gd name="T55" fmla="*/ 34 h 35"/>
                <a:gd name="T56" fmla="*/ 0 w 28"/>
                <a:gd name="T57" fmla="*/ 30 h 35"/>
                <a:gd name="T58" fmla="*/ 4 w 28"/>
                <a:gd name="T59"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35">
                  <a:moveTo>
                    <a:pt x="4" y="25"/>
                  </a:moveTo>
                  <a:cubicBezTo>
                    <a:pt x="5" y="26"/>
                    <a:pt x="7" y="27"/>
                    <a:pt x="9" y="28"/>
                  </a:cubicBezTo>
                  <a:cubicBezTo>
                    <a:pt x="10" y="29"/>
                    <a:pt x="13" y="29"/>
                    <a:pt x="15" y="29"/>
                  </a:cubicBezTo>
                  <a:cubicBezTo>
                    <a:pt x="17" y="29"/>
                    <a:pt x="18" y="29"/>
                    <a:pt x="19" y="28"/>
                  </a:cubicBezTo>
                  <a:cubicBezTo>
                    <a:pt x="20" y="27"/>
                    <a:pt x="21" y="26"/>
                    <a:pt x="21" y="25"/>
                  </a:cubicBezTo>
                  <a:cubicBezTo>
                    <a:pt x="21" y="24"/>
                    <a:pt x="20" y="23"/>
                    <a:pt x="20" y="22"/>
                  </a:cubicBezTo>
                  <a:cubicBezTo>
                    <a:pt x="19" y="22"/>
                    <a:pt x="18" y="21"/>
                    <a:pt x="18" y="21"/>
                  </a:cubicBezTo>
                  <a:cubicBezTo>
                    <a:pt x="17" y="20"/>
                    <a:pt x="15" y="20"/>
                    <a:pt x="14" y="19"/>
                  </a:cubicBezTo>
                  <a:cubicBezTo>
                    <a:pt x="11" y="19"/>
                    <a:pt x="9" y="18"/>
                    <a:pt x="7" y="18"/>
                  </a:cubicBezTo>
                  <a:cubicBezTo>
                    <a:pt x="6" y="17"/>
                    <a:pt x="4" y="16"/>
                    <a:pt x="3" y="15"/>
                  </a:cubicBezTo>
                  <a:cubicBezTo>
                    <a:pt x="2" y="13"/>
                    <a:pt x="1" y="12"/>
                    <a:pt x="1" y="10"/>
                  </a:cubicBezTo>
                  <a:cubicBezTo>
                    <a:pt x="1" y="8"/>
                    <a:pt x="2" y="6"/>
                    <a:pt x="3" y="5"/>
                  </a:cubicBezTo>
                  <a:cubicBezTo>
                    <a:pt x="4" y="3"/>
                    <a:pt x="5" y="2"/>
                    <a:pt x="7" y="1"/>
                  </a:cubicBezTo>
                  <a:cubicBezTo>
                    <a:pt x="9" y="0"/>
                    <a:pt x="11" y="0"/>
                    <a:pt x="14" y="0"/>
                  </a:cubicBezTo>
                  <a:cubicBezTo>
                    <a:pt x="19" y="0"/>
                    <a:pt x="24" y="1"/>
                    <a:pt x="27" y="4"/>
                  </a:cubicBezTo>
                  <a:cubicBezTo>
                    <a:pt x="23" y="9"/>
                    <a:pt x="23" y="9"/>
                    <a:pt x="23" y="9"/>
                  </a:cubicBezTo>
                  <a:cubicBezTo>
                    <a:pt x="22" y="8"/>
                    <a:pt x="20" y="7"/>
                    <a:pt x="19" y="7"/>
                  </a:cubicBezTo>
                  <a:cubicBezTo>
                    <a:pt x="17" y="6"/>
                    <a:pt x="15" y="6"/>
                    <a:pt x="13" y="6"/>
                  </a:cubicBezTo>
                  <a:cubicBezTo>
                    <a:pt x="12" y="6"/>
                    <a:pt x="11" y="6"/>
                    <a:pt x="10" y="7"/>
                  </a:cubicBezTo>
                  <a:cubicBezTo>
                    <a:pt x="9" y="7"/>
                    <a:pt x="8" y="8"/>
                    <a:pt x="8" y="9"/>
                  </a:cubicBezTo>
                  <a:cubicBezTo>
                    <a:pt x="8" y="10"/>
                    <a:pt x="9" y="11"/>
                    <a:pt x="10" y="12"/>
                  </a:cubicBezTo>
                  <a:cubicBezTo>
                    <a:pt x="11" y="12"/>
                    <a:pt x="13" y="13"/>
                    <a:pt x="15" y="14"/>
                  </a:cubicBezTo>
                  <a:cubicBezTo>
                    <a:pt x="18" y="14"/>
                    <a:pt x="20" y="15"/>
                    <a:pt x="22" y="15"/>
                  </a:cubicBezTo>
                  <a:cubicBezTo>
                    <a:pt x="24" y="16"/>
                    <a:pt x="25" y="17"/>
                    <a:pt x="26" y="19"/>
                  </a:cubicBezTo>
                  <a:cubicBezTo>
                    <a:pt x="27" y="20"/>
                    <a:pt x="28" y="22"/>
                    <a:pt x="28" y="24"/>
                  </a:cubicBezTo>
                  <a:cubicBezTo>
                    <a:pt x="28" y="28"/>
                    <a:pt x="27" y="30"/>
                    <a:pt x="25" y="32"/>
                  </a:cubicBezTo>
                  <a:cubicBezTo>
                    <a:pt x="22" y="34"/>
                    <a:pt x="19" y="35"/>
                    <a:pt x="14" y="35"/>
                  </a:cubicBezTo>
                  <a:cubicBezTo>
                    <a:pt x="11" y="35"/>
                    <a:pt x="8" y="35"/>
                    <a:pt x="6" y="34"/>
                  </a:cubicBezTo>
                  <a:cubicBezTo>
                    <a:pt x="4" y="33"/>
                    <a:pt x="2" y="32"/>
                    <a:pt x="0" y="30"/>
                  </a:cubicBezTo>
                  <a:lnTo>
                    <a:pt x="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userDrawn="1"/>
          </p:nvSpPr>
          <p:spPr bwMode="auto">
            <a:xfrm>
              <a:off x="7264" y="3920"/>
              <a:ext cx="34" cy="32"/>
            </a:xfrm>
            <a:custGeom>
              <a:avLst/>
              <a:gdLst>
                <a:gd name="T0" fmla="*/ 27 w 34"/>
                <a:gd name="T1" fmla="*/ 10 h 32"/>
                <a:gd name="T2" fmla="*/ 18 w 34"/>
                <a:gd name="T3" fmla="*/ 32 h 32"/>
                <a:gd name="T4" fmla="*/ 15 w 34"/>
                <a:gd name="T5" fmla="*/ 32 h 32"/>
                <a:gd name="T6" fmla="*/ 6 w 34"/>
                <a:gd name="T7" fmla="*/ 10 h 32"/>
                <a:gd name="T8" fmla="*/ 6 w 34"/>
                <a:gd name="T9" fmla="*/ 32 h 32"/>
                <a:gd name="T10" fmla="*/ 0 w 34"/>
                <a:gd name="T11" fmla="*/ 32 h 32"/>
                <a:gd name="T12" fmla="*/ 0 w 34"/>
                <a:gd name="T13" fmla="*/ 0 h 32"/>
                <a:gd name="T14" fmla="*/ 9 w 34"/>
                <a:gd name="T15" fmla="*/ 0 h 32"/>
                <a:gd name="T16" fmla="*/ 17 w 34"/>
                <a:gd name="T17" fmla="*/ 19 h 32"/>
                <a:gd name="T18" fmla="*/ 25 w 34"/>
                <a:gd name="T19" fmla="*/ 0 h 32"/>
                <a:gd name="T20" fmla="*/ 34 w 34"/>
                <a:gd name="T21" fmla="*/ 0 h 32"/>
                <a:gd name="T22" fmla="*/ 34 w 34"/>
                <a:gd name="T23" fmla="*/ 32 h 32"/>
                <a:gd name="T24" fmla="*/ 27 w 34"/>
                <a:gd name="T25" fmla="*/ 32 h 32"/>
                <a:gd name="T26" fmla="*/ 27 w 34"/>
                <a:gd name="T2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2">
                  <a:moveTo>
                    <a:pt x="27" y="10"/>
                  </a:moveTo>
                  <a:lnTo>
                    <a:pt x="18" y="32"/>
                  </a:lnTo>
                  <a:lnTo>
                    <a:pt x="15" y="32"/>
                  </a:lnTo>
                  <a:lnTo>
                    <a:pt x="6" y="10"/>
                  </a:lnTo>
                  <a:lnTo>
                    <a:pt x="6" y="32"/>
                  </a:lnTo>
                  <a:lnTo>
                    <a:pt x="0" y="32"/>
                  </a:lnTo>
                  <a:lnTo>
                    <a:pt x="0" y="0"/>
                  </a:lnTo>
                  <a:lnTo>
                    <a:pt x="9" y="0"/>
                  </a:lnTo>
                  <a:lnTo>
                    <a:pt x="17" y="19"/>
                  </a:lnTo>
                  <a:lnTo>
                    <a:pt x="25" y="0"/>
                  </a:lnTo>
                  <a:lnTo>
                    <a:pt x="34" y="0"/>
                  </a:lnTo>
                  <a:lnTo>
                    <a:pt x="34" y="32"/>
                  </a:lnTo>
                  <a:lnTo>
                    <a:pt x="27" y="32"/>
                  </a:lnTo>
                  <a:lnTo>
                    <a:pt x="2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userDrawn="1"/>
          </p:nvSpPr>
          <p:spPr bwMode="auto">
            <a:xfrm>
              <a:off x="6969" y="3721"/>
              <a:ext cx="54" cy="229"/>
            </a:xfrm>
            <a:custGeom>
              <a:avLst/>
              <a:gdLst>
                <a:gd name="T0" fmla="*/ 0 w 54"/>
                <a:gd name="T1" fmla="*/ 0 h 229"/>
                <a:gd name="T2" fmla="*/ 0 w 54"/>
                <a:gd name="T3" fmla="*/ 1 h 229"/>
                <a:gd name="T4" fmla="*/ 0 w 54"/>
                <a:gd name="T5" fmla="*/ 229 h 229"/>
                <a:gd name="T6" fmla="*/ 54 w 54"/>
                <a:gd name="T7" fmla="*/ 229 h 229"/>
                <a:gd name="T8" fmla="*/ 54 w 54"/>
                <a:gd name="T9" fmla="*/ 0 h 229"/>
                <a:gd name="T10" fmla="*/ 0 w 54"/>
                <a:gd name="T11" fmla="*/ 0 h 229"/>
              </a:gdLst>
              <a:ahLst/>
              <a:cxnLst>
                <a:cxn ang="0">
                  <a:pos x="T0" y="T1"/>
                </a:cxn>
                <a:cxn ang="0">
                  <a:pos x="T2" y="T3"/>
                </a:cxn>
                <a:cxn ang="0">
                  <a:pos x="T4" y="T5"/>
                </a:cxn>
                <a:cxn ang="0">
                  <a:pos x="T6" y="T7"/>
                </a:cxn>
                <a:cxn ang="0">
                  <a:pos x="T8" y="T9"/>
                </a:cxn>
                <a:cxn ang="0">
                  <a:pos x="T10" y="T11"/>
                </a:cxn>
              </a:cxnLst>
              <a:rect l="0" t="0" r="r" b="b"/>
              <a:pathLst>
                <a:path w="54" h="229">
                  <a:moveTo>
                    <a:pt x="0" y="0"/>
                  </a:moveTo>
                  <a:lnTo>
                    <a:pt x="0" y="1"/>
                  </a:lnTo>
                  <a:lnTo>
                    <a:pt x="0" y="229"/>
                  </a:lnTo>
                  <a:lnTo>
                    <a:pt x="54" y="229"/>
                  </a:lnTo>
                  <a:lnTo>
                    <a:pt x="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3916249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 Title Only - White">
    <p:spTree>
      <p:nvGrpSpPr>
        <p:cNvPr id="1" name=""/>
        <p:cNvGrpSpPr/>
        <p:nvPr/>
      </p:nvGrpSpPr>
      <p:grpSpPr>
        <a:xfrm>
          <a:off x="0" y="0"/>
          <a:ext cx="0" cy="0"/>
          <a:chOff x="0" y="0"/>
          <a:chExt cx="0" cy="0"/>
        </a:xfrm>
      </p:grpSpPr>
      <p:sp>
        <p:nvSpPr>
          <p:cNvPr id="6" name="Shape 297"/>
          <p:cNvSpPr/>
          <p:nvPr userDrawn="1"/>
        </p:nvSpPr>
        <p:spPr>
          <a:xfrm>
            <a:off x="0" y="820011"/>
            <a:ext cx="12192000" cy="5352190"/>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8" name="Text Placeholder 21"/>
          <p:cNvSpPr>
            <a:spLocks noGrp="1"/>
          </p:cNvSpPr>
          <p:nvPr>
            <p:ph type="body" sz="quarter" idx="13"/>
          </p:nvPr>
        </p:nvSpPr>
        <p:spPr>
          <a:xfrm>
            <a:off x="1384383" y="935648"/>
            <a:ext cx="9423236" cy="1459624"/>
          </a:xfrm>
          <a:prstGeom prst="rect">
            <a:avLst/>
          </a:prstGeom>
        </p:spPr>
        <p:txBody>
          <a:bodyPr anchor="b"/>
          <a:lstStyle>
            <a:lvl1pPr marL="0" indent="0" algn="ctr">
              <a:spcBef>
                <a:spcPts val="600"/>
              </a:spcBef>
              <a:buNone/>
              <a:defRPr sz="4800">
                <a:solidFill>
                  <a:schemeClr val="tx2"/>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12" name="Shape 140"/>
          <p:cNvSpPr/>
          <p:nvPr userDrawn="1"/>
        </p:nvSpPr>
        <p:spPr>
          <a:xfrm>
            <a:off x="5983224" y="2418073"/>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391762595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ni Title - White Background">
    <p:spTree>
      <p:nvGrpSpPr>
        <p:cNvPr id="1" name=""/>
        <p:cNvGrpSpPr/>
        <p:nvPr/>
      </p:nvGrpSpPr>
      <p:grpSpPr>
        <a:xfrm>
          <a:off x="0" y="0"/>
          <a:ext cx="0" cy="0"/>
          <a:chOff x="0" y="0"/>
          <a:chExt cx="0" cy="0"/>
        </a:xfrm>
      </p:grpSpPr>
      <p:sp>
        <p:nvSpPr>
          <p:cNvPr id="6" name="Shape 297"/>
          <p:cNvSpPr/>
          <p:nvPr userDrawn="1"/>
        </p:nvSpPr>
        <p:spPr>
          <a:xfrm>
            <a:off x="0" y="820011"/>
            <a:ext cx="12192000" cy="5352190"/>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5" name="Text Placeholder 18"/>
          <p:cNvSpPr>
            <a:spLocks noGrp="1"/>
          </p:cNvSpPr>
          <p:nvPr>
            <p:ph type="body" sz="quarter" idx="12" hasCustomPrompt="1"/>
          </p:nvPr>
        </p:nvSpPr>
        <p:spPr>
          <a:xfrm>
            <a:off x="3182871" y="1236878"/>
            <a:ext cx="5826258" cy="169277"/>
          </a:xfrm>
          <a:prstGeom prst="rect">
            <a:avLst/>
          </a:prstGeom>
        </p:spPr>
        <p:txBody>
          <a:bodyPr anchor="ctr"/>
          <a:lstStyle>
            <a:lvl1pPr marL="0" marR="0" indent="0" algn="ctr" defTabSz="292093" rtl="0" fontAlgn="auto" latinLnBrk="0" hangingPunct="0">
              <a:lnSpc>
                <a:spcPct val="100000"/>
              </a:lnSpc>
              <a:spcBef>
                <a:spcPts val="0"/>
              </a:spcBef>
              <a:spcAft>
                <a:spcPts val="0"/>
              </a:spcAft>
              <a:buClrTx/>
              <a:buSzTx/>
              <a:buFontTx/>
              <a:buNone/>
              <a:tabLst/>
              <a:defRPr kumimoji="0" lang="en-US" sz="1400" b="1" i="0" u="none" strike="noStrike" cap="all" spc="150" normalizeH="0" baseline="0" dirty="0" smtClean="0">
                <a:ln>
                  <a:noFill/>
                </a:ln>
                <a:solidFill>
                  <a:schemeClr val="tx2"/>
                </a:solidFill>
                <a:effectLst/>
                <a:uFillTx/>
                <a:latin typeface="Proxima Nova Rg" panose="02000506030000020004" pitchFamily="50" charset="0"/>
                <a:ea typeface="Helvetica"/>
                <a:cs typeface="Helvetica"/>
                <a:sym typeface="Helvetica"/>
              </a:defRPr>
            </a:lvl1pPr>
            <a:lvl2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2pPr>
            <a:lvl3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3pPr>
            <a:lvl4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4pPr>
            <a:lvl5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a:ln>
                  <a:noFill/>
                </a:ln>
                <a:solidFill>
                  <a:schemeClr val="bg1"/>
                </a:solidFill>
                <a:effectLst/>
                <a:uFillTx/>
                <a:latin typeface="Proxima Nova Rg" panose="02000506030000020004" pitchFamily="50" charset="0"/>
                <a:ea typeface="Helvetica"/>
                <a:cs typeface="Helvetica"/>
                <a:sym typeface="Helvetica"/>
              </a:defRPr>
            </a:lvl5pPr>
          </a:lstStyle>
          <a:p>
            <a:pPr lvl="0"/>
            <a:r>
              <a:rPr lang="en-US" dirty="0"/>
              <a:t>EDIT MASTER TEXT STYLES</a:t>
            </a:r>
          </a:p>
        </p:txBody>
      </p:sp>
    </p:spTree>
    <p:extLst>
      <p:ext uri="{BB962C8B-B14F-4D97-AF65-F5344CB8AC3E}">
        <p14:creationId xmlns:p14="http://schemas.microsoft.com/office/powerpoint/2010/main" val="363425277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3 Columns - White Background">
    <p:spTree>
      <p:nvGrpSpPr>
        <p:cNvPr id="1" name=""/>
        <p:cNvGrpSpPr/>
        <p:nvPr/>
      </p:nvGrpSpPr>
      <p:grpSpPr>
        <a:xfrm>
          <a:off x="0" y="0"/>
          <a:ext cx="0" cy="0"/>
          <a:chOff x="0" y="0"/>
          <a:chExt cx="0" cy="0"/>
        </a:xfrm>
      </p:grpSpPr>
      <p:sp>
        <p:nvSpPr>
          <p:cNvPr id="16" name="Shape 297"/>
          <p:cNvSpPr/>
          <p:nvPr userDrawn="1"/>
        </p:nvSpPr>
        <p:spPr>
          <a:xfrm>
            <a:off x="0" y="820011"/>
            <a:ext cx="12192000" cy="5352190"/>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22" name="Text Placeholder 21"/>
          <p:cNvSpPr>
            <a:spLocks noGrp="1"/>
          </p:cNvSpPr>
          <p:nvPr>
            <p:ph type="body" sz="quarter" idx="10"/>
          </p:nvPr>
        </p:nvSpPr>
        <p:spPr>
          <a:xfrm>
            <a:off x="1089415" y="935648"/>
            <a:ext cx="10013172" cy="828389"/>
          </a:xfrm>
          <a:prstGeom prst="rect">
            <a:avLst/>
          </a:prstGeom>
        </p:spPr>
        <p:txBody>
          <a:bodyPr anchor="b"/>
          <a:lstStyle>
            <a:lvl1pPr marL="0" indent="0" algn="ctr">
              <a:buNone/>
              <a:defRPr sz="4800">
                <a:solidFill>
                  <a:schemeClr val="tx2"/>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24" name="Shape 140"/>
          <p:cNvSpPr/>
          <p:nvPr userDrawn="1"/>
        </p:nvSpPr>
        <p:spPr>
          <a:xfrm>
            <a:off x="5983224" y="1786839"/>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3" name="Text Placeholder 2"/>
          <p:cNvSpPr>
            <a:spLocks noGrp="1"/>
          </p:cNvSpPr>
          <p:nvPr>
            <p:ph type="body" sz="quarter" idx="11"/>
          </p:nvPr>
        </p:nvSpPr>
        <p:spPr>
          <a:xfrm>
            <a:off x="859062" y="2017046"/>
            <a:ext cx="3373438" cy="1323439"/>
          </a:xfrm>
          <a:prstGeom prst="rect">
            <a:avLst/>
          </a:prstGeom>
        </p:spPr>
        <p:txBody>
          <a:bodyPr anchor="b">
            <a:spAutoFit/>
          </a:bodyPr>
          <a:lstStyle>
            <a:lvl1pPr marL="0" indent="0">
              <a:spcBef>
                <a:spcPts val="0"/>
              </a:spcBef>
              <a:buNone/>
              <a:defRPr sz="4000" i="0">
                <a:solidFill>
                  <a:schemeClr val="tx2"/>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7" name="Text Placeholder 2"/>
          <p:cNvSpPr>
            <a:spLocks noGrp="1"/>
          </p:cNvSpPr>
          <p:nvPr>
            <p:ph type="body" sz="quarter" idx="12"/>
          </p:nvPr>
        </p:nvSpPr>
        <p:spPr>
          <a:xfrm>
            <a:off x="859062" y="3562676"/>
            <a:ext cx="3373438" cy="2246769"/>
          </a:xfrm>
          <a:prstGeom prst="rect">
            <a:avLst/>
          </a:prstGeom>
        </p:spPr>
        <p:txBody>
          <a:bodyPr>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140"/>
          <p:cNvSpPr/>
          <p:nvPr userDrawn="1"/>
        </p:nvSpPr>
        <p:spPr>
          <a:xfrm>
            <a:off x="859062" y="3451581"/>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9" name="Text Placeholder 2"/>
          <p:cNvSpPr>
            <a:spLocks noGrp="1"/>
          </p:cNvSpPr>
          <p:nvPr>
            <p:ph type="body" sz="quarter" idx="13"/>
          </p:nvPr>
        </p:nvSpPr>
        <p:spPr>
          <a:xfrm>
            <a:off x="4410218" y="2017046"/>
            <a:ext cx="3373438" cy="1323439"/>
          </a:xfrm>
          <a:prstGeom prst="rect">
            <a:avLst/>
          </a:prstGeom>
        </p:spPr>
        <p:txBody>
          <a:bodyPr anchor="b">
            <a:spAutoFit/>
          </a:bodyPr>
          <a:lstStyle>
            <a:lvl1pPr marL="0" indent="0">
              <a:spcBef>
                <a:spcPts val="0"/>
              </a:spcBef>
              <a:buNone/>
              <a:defRPr sz="4000" i="0">
                <a:solidFill>
                  <a:schemeClr val="tx2"/>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10" name="Text Placeholder 2"/>
          <p:cNvSpPr>
            <a:spLocks noGrp="1"/>
          </p:cNvSpPr>
          <p:nvPr>
            <p:ph type="body" sz="quarter" idx="14"/>
          </p:nvPr>
        </p:nvSpPr>
        <p:spPr>
          <a:xfrm>
            <a:off x="4410218" y="3562676"/>
            <a:ext cx="3373438" cy="2246769"/>
          </a:xfrm>
          <a:prstGeom prst="rect">
            <a:avLst/>
          </a:prstGeom>
        </p:spPr>
        <p:txBody>
          <a:bodyPr>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140"/>
          <p:cNvSpPr/>
          <p:nvPr userDrawn="1"/>
        </p:nvSpPr>
        <p:spPr>
          <a:xfrm>
            <a:off x="4410218" y="3451581"/>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12" name="Text Placeholder 2"/>
          <p:cNvSpPr>
            <a:spLocks noGrp="1"/>
          </p:cNvSpPr>
          <p:nvPr>
            <p:ph type="body" sz="quarter" idx="15"/>
          </p:nvPr>
        </p:nvSpPr>
        <p:spPr>
          <a:xfrm>
            <a:off x="7961375" y="2017046"/>
            <a:ext cx="3373438" cy="1323439"/>
          </a:xfrm>
          <a:prstGeom prst="rect">
            <a:avLst/>
          </a:prstGeom>
        </p:spPr>
        <p:txBody>
          <a:bodyPr anchor="b">
            <a:spAutoFit/>
          </a:bodyPr>
          <a:lstStyle>
            <a:lvl1pPr marL="0" indent="0">
              <a:spcBef>
                <a:spcPts val="0"/>
              </a:spcBef>
              <a:buNone/>
              <a:defRPr sz="4000" i="0">
                <a:solidFill>
                  <a:schemeClr val="tx2"/>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13" name="Text Placeholder 2"/>
          <p:cNvSpPr>
            <a:spLocks noGrp="1"/>
          </p:cNvSpPr>
          <p:nvPr>
            <p:ph type="body" sz="quarter" idx="16"/>
          </p:nvPr>
        </p:nvSpPr>
        <p:spPr>
          <a:xfrm>
            <a:off x="7961375" y="3562676"/>
            <a:ext cx="3373438" cy="2246769"/>
          </a:xfrm>
          <a:prstGeom prst="rect">
            <a:avLst/>
          </a:prstGeom>
        </p:spPr>
        <p:txBody>
          <a:bodyPr>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hape 140"/>
          <p:cNvSpPr/>
          <p:nvPr userDrawn="1"/>
        </p:nvSpPr>
        <p:spPr>
          <a:xfrm>
            <a:off x="7961375" y="3451581"/>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339715530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ni Title - 3 Columns - White background">
    <p:spTree>
      <p:nvGrpSpPr>
        <p:cNvPr id="1" name=""/>
        <p:cNvGrpSpPr/>
        <p:nvPr/>
      </p:nvGrpSpPr>
      <p:grpSpPr>
        <a:xfrm>
          <a:off x="0" y="0"/>
          <a:ext cx="0" cy="0"/>
          <a:chOff x="0" y="0"/>
          <a:chExt cx="0" cy="0"/>
        </a:xfrm>
      </p:grpSpPr>
      <p:sp>
        <p:nvSpPr>
          <p:cNvPr id="16" name="Shape 297"/>
          <p:cNvSpPr/>
          <p:nvPr userDrawn="1"/>
        </p:nvSpPr>
        <p:spPr>
          <a:xfrm>
            <a:off x="0" y="820011"/>
            <a:ext cx="12192000" cy="5352190"/>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5" name="Text Placeholder 18"/>
          <p:cNvSpPr>
            <a:spLocks noGrp="1"/>
          </p:cNvSpPr>
          <p:nvPr>
            <p:ph type="body" sz="quarter" idx="12" hasCustomPrompt="1"/>
          </p:nvPr>
        </p:nvSpPr>
        <p:spPr>
          <a:xfrm>
            <a:off x="3182871" y="1236878"/>
            <a:ext cx="5826258" cy="169277"/>
          </a:xfrm>
          <a:prstGeom prst="rect">
            <a:avLst/>
          </a:prstGeom>
        </p:spPr>
        <p:txBody>
          <a:bodyPr anchor="ctr"/>
          <a:lstStyle>
            <a:lvl1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all" spc="0" normalizeH="0" baseline="0" dirty="0" smtClean="0">
                <a:ln>
                  <a:noFill/>
                </a:ln>
                <a:solidFill>
                  <a:schemeClr val="tx2"/>
                </a:solidFill>
                <a:effectLst/>
                <a:uFillTx/>
                <a:latin typeface="Proxima Nova Rg" panose="02000506030000020004" pitchFamily="50" charset="0"/>
                <a:ea typeface="Helvetica"/>
                <a:cs typeface="Helvetica"/>
                <a:sym typeface="Helvetica"/>
              </a:defRPr>
            </a:lvl1pPr>
            <a:lvl2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2pPr>
            <a:lvl3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3pPr>
            <a:lvl4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4pPr>
            <a:lvl5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a:ln>
                  <a:noFill/>
                </a:ln>
                <a:solidFill>
                  <a:schemeClr val="bg1"/>
                </a:solidFill>
                <a:effectLst/>
                <a:uFillTx/>
                <a:latin typeface="Proxima Nova Rg" panose="02000506030000020004" pitchFamily="50" charset="0"/>
                <a:ea typeface="Helvetica"/>
                <a:cs typeface="Helvetica"/>
                <a:sym typeface="Helvetica"/>
              </a:defRPr>
            </a:lvl5pPr>
          </a:lstStyle>
          <a:p>
            <a:pPr lvl="0"/>
            <a:r>
              <a:rPr lang="en-US" dirty="0"/>
              <a:t>EDIT MASTER TEXT STYLES</a:t>
            </a:r>
          </a:p>
        </p:txBody>
      </p:sp>
      <p:sp>
        <p:nvSpPr>
          <p:cNvPr id="6" name="Text Placeholder 2"/>
          <p:cNvSpPr>
            <a:spLocks noGrp="1"/>
          </p:cNvSpPr>
          <p:nvPr>
            <p:ph type="body" sz="quarter" idx="11"/>
          </p:nvPr>
        </p:nvSpPr>
        <p:spPr>
          <a:xfrm>
            <a:off x="859062" y="1821107"/>
            <a:ext cx="3373438" cy="1323439"/>
          </a:xfrm>
          <a:prstGeom prst="rect">
            <a:avLst/>
          </a:prstGeom>
        </p:spPr>
        <p:txBody>
          <a:bodyPr lIns="0" anchor="b">
            <a:spAutoFit/>
          </a:bodyPr>
          <a:lstStyle>
            <a:lvl1pPr marL="0" indent="0">
              <a:spcBef>
                <a:spcPts val="0"/>
              </a:spcBef>
              <a:buNone/>
              <a:defRPr sz="4000" b="0" i="0">
                <a:solidFill>
                  <a:schemeClr val="tx2"/>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7" name="Text Placeholder 2"/>
          <p:cNvSpPr>
            <a:spLocks noGrp="1"/>
          </p:cNvSpPr>
          <p:nvPr>
            <p:ph type="body" sz="quarter" idx="13"/>
          </p:nvPr>
        </p:nvSpPr>
        <p:spPr>
          <a:xfrm>
            <a:off x="859062" y="3366737"/>
            <a:ext cx="3373438" cy="2246769"/>
          </a:xfrm>
          <a:prstGeom prst="rect">
            <a:avLst/>
          </a:prstGeom>
        </p:spPr>
        <p:txBody>
          <a:bodyPr lIns="0">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140"/>
          <p:cNvSpPr/>
          <p:nvPr userDrawn="1"/>
        </p:nvSpPr>
        <p:spPr>
          <a:xfrm>
            <a:off x="859062" y="3255642"/>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9" name="Text Placeholder 2"/>
          <p:cNvSpPr>
            <a:spLocks noGrp="1"/>
          </p:cNvSpPr>
          <p:nvPr>
            <p:ph type="body" sz="quarter" idx="14"/>
          </p:nvPr>
        </p:nvSpPr>
        <p:spPr>
          <a:xfrm>
            <a:off x="4410218" y="1821107"/>
            <a:ext cx="3373438" cy="1323439"/>
          </a:xfrm>
          <a:prstGeom prst="rect">
            <a:avLst/>
          </a:prstGeom>
        </p:spPr>
        <p:txBody>
          <a:bodyPr lIns="0" anchor="b">
            <a:spAutoFit/>
          </a:bodyPr>
          <a:lstStyle>
            <a:lvl1pPr marL="0" indent="0">
              <a:spcBef>
                <a:spcPts val="0"/>
              </a:spcBef>
              <a:buNone/>
              <a:defRPr sz="4000" b="0" i="0">
                <a:solidFill>
                  <a:schemeClr val="tx2"/>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10" name="Text Placeholder 2"/>
          <p:cNvSpPr>
            <a:spLocks noGrp="1"/>
          </p:cNvSpPr>
          <p:nvPr>
            <p:ph type="body" sz="quarter" idx="15"/>
          </p:nvPr>
        </p:nvSpPr>
        <p:spPr>
          <a:xfrm>
            <a:off x="4410218" y="3366737"/>
            <a:ext cx="3373438" cy="2246769"/>
          </a:xfrm>
          <a:prstGeom prst="rect">
            <a:avLst/>
          </a:prstGeom>
        </p:spPr>
        <p:txBody>
          <a:bodyPr lIns="0">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140"/>
          <p:cNvSpPr/>
          <p:nvPr userDrawn="1"/>
        </p:nvSpPr>
        <p:spPr>
          <a:xfrm>
            <a:off x="4410218" y="3255642"/>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12" name="Text Placeholder 2"/>
          <p:cNvSpPr>
            <a:spLocks noGrp="1"/>
          </p:cNvSpPr>
          <p:nvPr>
            <p:ph type="body" sz="quarter" idx="16"/>
          </p:nvPr>
        </p:nvSpPr>
        <p:spPr>
          <a:xfrm>
            <a:off x="7961375" y="1821107"/>
            <a:ext cx="3373438" cy="1323439"/>
          </a:xfrm>
          <a:prstGeom prst="rect">
            <a:avLst/>
          </a:prstGeom>
        </p:spPr>
        <p:txBody>
          <a:bodyPr lIns="0" anchor="b">
            <a:spAutoFit/>
          </a:bodyPr>
          <a:lstStyle>
            <a:lvl1pPr marL="0" indent="0">
              <a:spcBef>
                <a:spcPts val="0"/>
              </a:spcBef>
              <a:buNone/>
              <a:defRPr sz="4000" b="0" i="0">
                <a:solidFill>
                  <a:schemeClr val="tx2"/>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13" name="Text Placeholder 2"/>
          <p:cNvSpPr>
            <a:spLocks noGrp="1"/>
          </p:cNvSpPr>
          <p:nvPr>
            <p:ph type="body" sz="quarter" idx="17"/>
          </p:nvPr>
        </p:nvSpPr>
        <p:spPr>
          <a:xfrm>
            <a:off x="7961375" y="3366737"/>
            <a:ext cx="3373438" cy="2246769"/>
          </a:xfrm>
          <a:prstGeom prst="rect">
            <a:avLst/>
          </a:prstGeom>
        </p:spPr>
        <p:txBody>
          <a:bodyPr lIns="0">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hape 140"/>
          <p:cNvSpPr/>
          <p:nvPr userDrawn="1"/>
        </p:nvSpPr>
        <p:spPr>
          <a:xfrm>
            <a:off x="7961375" y="3255642"/>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15" name="Shape 140"/>
          <p:cNvSpPr/>
          <p:nvPr userDrawn="1"/>
        </p:nvSpPr>
        <p:spPr>
          <a:xfrm>
            <a:off x="5983224" y="1580365"/>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11710485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2 Column_White Background">
    <p:spTree>
      <p:nvGrpSpPr>
        <p:cNvPr id="1" name=""/>
        <p:cNvGrpSpPr/>
        <p:nvPr/>
      </p:nvGrpSpPr>
      <p:grpSpPr>
        <a:xfrm>
          <a:off x="0" y="0"/>
          <a:ext cx="0" cy="0"/>
          <a:chOff x="0" y="0"/>
          <a:chExt cx="0" cy="0"/>
        </a:xfrm>
      </p:grpSpPr>
      <p:sp>
        <p:nvSpPr>
          <p:cNvPr id="8" name="Shape 297"/>
          <p:cNvSpPr/>
          <p:nvPr userDrawn="1"/>
        </p:nvSpPr>
        <p:spPr>
          <a:xfrm>
            <a:off x="0" y="820011"/>
            <a:ext cx="12192000" cy="5352190"/>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6" name="Text Placeholder 2"/>
          <p:cNvSpPr>
            <a:spLocks noGrp="1"/>
          </p:cNvSpPr>
          <p:nvPr>
            <p:ph type="body" sz="quarter" idx="12"/>
          </p:nvPr>
        </p:nvSpPr>
        <p:spPr>
          <a:xfrm>
            <a:off x="859062" y="2017045"/>
            <a:ext cx="5160738" cy="2246769"/>
          </a:xfrm>
          <a:prstGeom prst="rect">
            <a:avLst/>
          </a:prstGeom>
        </p:spPr>
        <p:txBody>
          <a:bodyPr wrap="square" lIns="0">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4"/>
          </p:nvPr>
        </p:nvSpPr>
        <p:spPr>
          <a:xfrm>
            <a:off x="6184900" y="2017045"/>
            <a:ext cx="5157216" cy="2246769"/>
          </a:xfrm>
          <a:prstGeom prst="rect">
            <a:avLst/>
          </a:prstGeom>
        </p:spPr>
        <p:txBody>
          <a:bodyPr wrap="square" lIns="0">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1"/>
          <p:cNvSpPr>
            <a:spLocks noGrp="1"/>
          </p:cNvSpPr>
          <p:nvPr>
            <p:ph type="body" sz="quarter" idx="10"/>
          </p:nvPr>
        </p:nvSpPr>
        <p:spPr>
          <a:xfrm>
            <a:off x="1089415" y="935648"/>
            <a:ext cx="10013172" cy="828389"/>
          </a:xfrm>
          <a:prstGeom prst="rect">
            <a:avLst/>
          </a:prstGeom>
        </p:spPr>
        <p:txBody>
          <a:bodyPr anchor="b"/>
          <a:lstStyle>
            <a:lvl1pPr marL="0" indent="0" algn="ctr">
              <a:buNone/>
              <a:defRPr sz="4800">
                <a:solidFill>
                  <a:schemeClr val="tx2"/>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11" name="Shape 140"/>
          <p:cNvSpPr/>
          <p:nvPr userDrawn="1"/>
        </p:nvSpPr>
        <p:spPr>
          <a:xfrm>
            <a:off x="5983224" y="1786839"/>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390683283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ne Content Slide_2 Column_White Background">
    <p:spTree>
      <p:nvGrpSpPr>
        <p:cNvPr id="1" name=""/>
        <p:cNvGrpSpPr/>
        <p:nvPr/>
      </p:nvGrpSpPr>
      <p:grpSpPr>
        <a:xfrm>
          <a:off x="0" y="0"/>
          <a:ext cx="0" cy="0"/>
          <a:chOff x="0" y="0"/>
          <a:chExt cx="0" cy="0"/>
        </a:xfrm>
      </p:grpSpPr>
      <p:sp>
        <p:nvSpPr>
          <p:cNvPr id="8" name="Shape 297"/>
          <p:cNvSpPr/>
          <p:nvPr userDrawn="1"/>
        </p:nvSpPr>
        <p:spPr>
          <a:xfrm>
            <a:off x="0" y="820011"/>
            <a:ext cx="12192000" cy="5352190"/>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7" name="Text Placeholder 2"/>
          <p:cNvSpPr>
            <a:spLocks noGrp="1"/>
          </p:cNvSpPr>
          <p:nvPr>
            <p:ph type="body" sz="quarter" idx="12"/>
          </p:nvPr>
        </p:nvSpPr>
        <p:spPr>
          <a:xfrm>
            <a:off x="859062" y="2891663"/>
            <a:ext cx="5160738" cy="2246769"/>
          </a:xfrm>
          <a:prstGeom prst="rect">
            <a:avLst/>
          </a:prstGeom>
        </p:spPr>
        <p:txBody>
          <a:bodyPr wrap="square" lIns="0">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4"/>
          </p:nvPr>
        </p:nvSpPr>
        <p:spPr>
          <a:xfrm>
            <a:off x="6184900" y="2891663"/>
            <a:ext cx="5157216" cy="2246769"/>
          </a:xfrm>
          <a:prstGeom prst="rect">
            <a:avLst/>
          </a:prstGeom>
        </p:spPr>
        <p:txBody>
          <a:bodyPr wrap="square" lIns="0">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1"/>
          <p:cNvSpPr>
            <a:spLocks noGrp="1"/>
          </p:cNvSpPr>
          <p:nvPr>
            <p:ph type="body" sz="quarter" idx="13"/>
          </p:nvPr>
        </p:nvSpPr>
        <p:spPr>
          <a:xfrm>
            <a:off x="1384383" y="935648"/>
            <a:ext cx="9423236" cy="1459624"/>
          </a:xfrm>
          <a:prstGeom prst="rect">
            <a:avLst/>
          </a:prstGeom>
        </p:spPr>
        <p:txBody>
          <a:bodyPr anchor="b"/>
          <a:lstStyle>
            <a:lvl1pPr marL="0" indent="0" algn="ctr">
              <a:spcBef>
                <a:spcPts val="600"/>
              </a:spcBef>
              <a:buNone/>
              <a:defRPr sz="4800">
                <a:solidFill>
                  <a:schemeClr val="tx2"/>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17" name="Shape 140"/>
          <p:cNvSpPr/>
          <p:nvPr userDrawn="1"/>
        </p:nvSpPr>
        <p:spPr>
          <a:xfrm>
            <a:off x="5983224" y="2418073"/>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121413913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Mission Statement Photo Slide">
    <p:bg>
      <p:bgPr>
        <a:solidFill>
          <a:schemeClr val="tx1"/>
        </a:solidFill>
        <a:effectLst/>
      </p:bgPr>
    </p:bg>
    <p:spTree>
      <p:nvGrpSpPr>
        <p:cNvPr id="1" name=""/>
        <p:cNvGrpSpPr/>
        <p:nvPr/>
      </p:nvGrpSpPr>
      <p:grpSpPr>
        <a:xfrm>
          <a:off x="0" y="0"/>
          <a:ext cx="0" cy="0"/>
          <a:chOff x="0" y="0"/>
          <a:chExt cx="0" cy="0"/>
        </a:xfrm>
      </p:grpSpPr>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6" name="Text Placeholder 18"/>
          <p:cNvSpPr>
            <a:spLocks noGrp="1"/>
          </p:cNvSpPr>
          <p:nvPr>
            <p:ph type="body" sz="quarter" idx="13" hasCustomPrompt="1"/>
          </p:nvPr>
        </p:nvSpPr>
        <p:spPr>
          <a:xfrm>
            <a:off x="1545315" y="2030963"/>
            <a:ext cx="9101371" cy="2757605"/>
          </a:xfrm>
          <a:prstGeom prst="rect">
            <a:avLst/>
          </a:prstGeom>
        </p:spPr>
        <p:txBody>
          <a:bodyPr anchor="t"/>
          <a:lstStyle>
            <a:lvl1pPr marL="0" marR="0" indent="0" algn="ctr" defTabSz="292093" rtl="0" fontAlgn="auto" latinLnBrk="0" hangingPunct="0">
              <a:lnSpc>
                <a:spcPct val="100000"/>
              </a:lnSpc>
              <a:spcBef>
                <a:spcPts val="0"/>
              </a:spcBef>
              <a:spcAft>
                <a:spcPts val="0"/>
              </a:spcAft>
              <a:buClrTx/>
              <a:buSzTx/>
              <a:buFontTx/>
              <a:buNone/>
              <a:tabLst/>
              <a:defRPr kumimoji="0" lang="en-US" sz="4800" b="0" i="0" u="none" strike="noStrike" cap="none" spc="0" normalizeH="0" baseline="0" dirty="0" smtClean="0">
                <a:ln>
                  <a:noFill/>
                </a:ln>
                <a:solidFill>
                  <a:schemeClr val="bg1"/>
                </a:solidFill>
                <a:effectLst/>
                <a:uFillTx/>
                <a:latin typeface="Butler" panose="02070803080706020303" pitchFamily="18" charset="0"/>
                <a:ea typeface="Butler" panose="02070803080706020303" pitchFamily="18" charset="0"/>
                <a:cs typeface="Helvetica"/>
                <a:sym typeface="Helvetica"/>
              </a:defRPr>
            </a:lvl1pPr>
            <a:lvl2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2pPr>
            <a:lvl3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3pPr>
            <a:lvl4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4pPr>
            <a:lvl5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a:ln>
                  <a:noFill/>
                </a:ln>
                <a:solidFill>
                  <a:schemeClr val="bg1"/>
                </a:solidFill>
                <a:effectLst/>
                <a:uFillTx/>
                <a:latin typeface="Proxima Nova Rg" panose="02000506030000020004" pitchFamily="50" charset="0"/>
                <a:ea typeface="Helvetica"/>
                <a:cs typeface="Helvetica"/>
                <a:sym typeface="Helvetica"/>
              </a:defRPr>
            </a:lvl5pPr>
          </a:lstStyle>
          <a:p>
            <a:pPr lvl="0"/>
            <a:r>
              <a:rPr lang="en-US" dirty="0"/>
              <a:t>Edit Master Text Styles</a:t>
            </a:r>
          </a:p>
        </p:txBody>
      </p:sp>
      <p:sp>
        <p:nvSpPr>
          <p:cNvPr id="8" name="Text Placeholder 18"/>
          <p:cNvSpPr>
            <a:spLocks noGrp="1"/>
          </p:cNvSpPr>
          <p:nvPr>
            <p:ph type="body" sz="quarter" idx="12" hasCustomPrompt="1"/>
          </p:nvPr>
        </p:nvSpPr>
        <p:spPr>
          <a:xfrm>
            <a:off x="3182871" y="1236878"/>
            <a:ext cx="5826258" cy="169277"/>
          </a:xfrm>
          <a:prstGeom prst="rect">
            <a:avLst/>
          </a:prstGeom>
        </p:spPr>
        <p:txBody>
          <a:bodyPr anchor="ctr"/>
          <a:lstStyle>
            <a:lvl1pPr marL="0" marR="0" indent="0" algn="ctr" defTabSz="292093" rtl="0" fontAlgn="auto" latinLnBrk="0" hangingPunct="0">
              <a:lnSpc>
                <a:spcPct val="100000"/>
              </a:lnSpc>
              <a:spcBef>
                <a:spcPts val="0"/>
              </a:spcBef>
              <a:spcAft>
                <a:spcPts val="0"/>
              </a:spcAft>
              <a:buClrTx/>
              <a:buSzTx/>
              <a:buFontTx/>
              <a:buNone/>
              <a:tabLst/>
              <a:defRPr kumimoji="0" lang="en-US" sz="1400" b="1" i="0" u="none" strike="noStrike" cap="all" spc="150" normalizeH="0" baseline="0" dirty="0" smtClean="0">
                <a:ln>
                  <a:noFill/>
                </a:ln>
                <a:solidFill>
                  <a:schemeClr val="bg1"/>
                </a:solidFill>
                <a:effectLst/>
                <a:uFillTx/>
                <a:latin typeface="Proxima Nova Rg" panose="02000506030000020004" pitchFamily="50" charset="0"/>
                <a:ea typeface="Helvetica"/>
                <a:cs typeface="Helvetica"/>
                <a:sym typeface="Helvetica"/>
              </a:defRPr>
            </a:lvl1pPr>
            <a:lvl2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2pPr>
            <a:lvl3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3pPr>
            <a:lvl4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smtClean="0">
                <a:ln>
                  <a:noFill/>
                </a:ln>
                <a:solidFill>
                  <a:schemeClr val="bg1"/>
                </a:solidFill>
                <a:effectLst/>
                <a:uFillTx/>
                <a:latin typeface="Proxima Nova Rg" panose="02000506030000020004" pitchFamily="50" charset="0"/>
                <a:ea typeface="Helvetica"/>
                <a:cs typeface="Helvetica"/>
                <a:sym typeface="Helvetica"/>
              </a:defRPr>
            </a:lvl4pPr>
            <a:lvl5pPr marL="0" marR="0" indent="0" algn="ctr" defTabSz="292093" rtl="0" fontAlgn="auto" latinLnBrk="0" hangingPunct="0">
              <a:lnSpc>
                <a:spcPct val="100000"/>
              </a:lnSpc>
              <a:spcBef>
                <a:spcPts val="0"/>
              </a:spcBef>
              <a:spcAft>
                <a:spcPts val="0"/>
              </a:spcAft>
              <a:buClrTx/>
              <a:buSzTx/>
              <a:buFontTx/>
              <a:buNone/>
              <a:tabLst/>
              <a:defRPr kumimoji="0" lang="en-US" sz="1100" b="1" i="0" u="none" strike="noStrike" cap="none" spc="660" normalizeH="0" baseline="0" dirty="0">
                <a:ln>
                  <a:noFill/>
                </a:ln>
                <a:solidFill>
                  <a:schemeClr val="bg1"/>
                </a:solidFill>
                <a:effectLst/>
                <a:uFillTx/>
                <a:latin typeface="Proxima Nova Rg" panose="02000506030000020004" pitchFamily="50" charset="0"/>
                <a:ea typeface="Helvetica"/>
                <a:cs typeface="Helvetica"/>
                <a:sym typeface="Helvetica"/>
              </a:defRPr>
            </a:lvl5pPr>
          </a:lstStyle>
          <a:p>
            <a:pPr lvl="0"/>
            <a:r>
              <a:rPr lang="en-US" dirty="0"/>
              <a:t>EDIT MASTER TEXT STYLES</a:t>
            </a:r>
          </a:p>
        </p:txBody>
      </p:sp>
    </p:spTree>
    <p:extLst>
      <p:ext uri="{BB962C8B-B14F-4D97-AF65-F5344CB8AC3E}">
        <p14:creationId xmlns:p14="http://schemas.microsoft.com/office/powerpoint/2010/main" val="14433084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Slide - photo background setup">
    <p:bg>
      <p:bgPr>
        <a:solidFill>
          <a:schemeClr val="tx1"/>
        </a:solid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1384383" y="2699188"/>
            <a:ext cx="9423236" cy="1459624"/>
          </a:xfrm>
          <a:prstGeom prst="rect">
            <a:avLst/>
          </a:prstGeom>
        </p:spPr>
        <p:txBody>
          <a:bodyPr anchor="ctr"/>
          <a:lstStyle>
            <a:lvl1pPr marL="0" indent="0" algn="ctr">
              <a:spcBef>
                <a:spcPts val="600"/>
              </a:spcBef>
              <a:buNone/>
              <a:defRPr sz="48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5847980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1089415" y="671640"/>
            <a:ext cx="10013172" cy="877832"/>
          </a:xfrm>
          <a:prstGeom prst="rect">
            <a:avLst/>
          </a:prstGeom>
        </p:spPr>
        <p:txBody>
          <a:bodyPr anchor="b"/>
          <a:lstStyle>
            <a:lvl1pPr marL="0" indent="0" algn="ctr">
              <a:buNone/>
              <a:defRPr sz="48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24" name="Shape 140"/>
          <p:cNvSpPr/>
          <p:nvPr userDrawn="1"/>
        </p:nvSpPr>
        <p:spPr>
          <a:xfrm>
            <a:off x="5983224" y="1580365"/>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247169089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1384383" y="805863"/>
            <a:ext cx="9423236" cy="1459624"/>
          </a:xfrm>
          <a:prstGeom prst="rect">
            <a:avLst/>
          </a:prstGeom>
        </p:spPr>
        <p:txBody>
          <a:bodyPr anchor="b"/>
          <a:lstStyle>
            <a:lvl1pPr marL="0" indent="0" algn="ctr">
              <a:spcBef>
                <a:spcPts val="600"/>
              </a:spcBef>
              <a:buNone/>
              <a:defRPr sz="48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6" name="Shape 140"/>
          <p:cNvSpPr/>
          <p:nvPr userDrawn="1"/>
        </p:nvSpPr>
        <p:spPr>
          <a:xfrm>
            <a:off x="5983224" y="2288288"/>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3606835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Client Logo">
    <p:spTree>
      <p:nvGrpSpPr>
        <p:cNvPr id="1" name=""/>
        <p:cNvGrpSpPr/>
        <p:nvPr/>
      </p:nvGrpSpPr>
      <p:grpSpPr>
        <a:xfrm>
          <a:off x="0" y="0"/>
          <a:ext cx="0" cy="0"/>
          <a:chOff x="0" y="0"/>
          <a:chExt cx="0" cy="0"/>
        </a:xfrm>
      </p:grpSpPr>
      <p:sp>
        <p:nvSpPr>
          <p:cNvPr id="14" name="Picture Placeholder 3"/>
          <p:cNvSpPr>
            <a:spLocks noGrp="1"/>
          </p:cNvSpPr>
          <p:nvPr>
            <p:ph type="pic" sz="quarter" idx="10" hasCustomPrompt="1"/>
          </p:nvPr>
        </p:nvSpPr>
        <p:spPr>
          <a:xfrm>
            <a:off x="654978" y="1066800"/>
            <a:ext cx="3429000" cy="1524000"/>
          </a:xfrm>
          <a:prstGeom prst="rect">
            <a:avLst/>
          </a:prstGeom>
        </p:spPr>
        <p:txBody>
          <a:bodyPr anchor="t"/>
          <a:lstStyle>
            <a:lvl1pPr marL="0" indent="0" algn="ctr">
              <a:buNone/>
              <a:defRPr>
                <a:solidFill>
                  <a:schemeClr val="accent1">
                    <a:lumMod val="60000"/>
                    <a:lumOff val="40000"/>
                  </a:schemeClr>
                </a:solidFill>
                <a:latin typeface="+mn-lt"/>
              </a:defRPr>
            </a:lvl1pPr>
          </a:lstStyle>
          <a:p>
            <a:r>
              <a:rPr lang="en-US" dirty="0"/>
              <a:t>INSERT LOGO HERE</a:t>
            </a:r>
          </a:p>
        </p:txBody>
      </p:sp>
      <p:sp>
        <p:nvSpPr>
          <p:cNvPr id="15" name="Title 1"/>
          <p:cNvSpPr>
            <a:spLocks noGrp="1"/>
          </p:cNvSpPr>
          <p:nvPr>
            <p:ph type="ctrTitle" hasCustomPrompt="1"/>
          </p:nvPr>
        </p:nvSpPr>
        <p:spPr>
          <a:xfrm>
            <a:off x="533400" y="2743200"/>
            <a:ext cx="11277600" cy="1317625"/>
          </a:xfrm>
          <a:prstGeom prst="rect">
            <a:avLst/>
          </a:prstGeom>
        </p:spPr>
        <p:txBody>
          <a:bodyPr anchor="t">
            <a:noAutofit/>
          </a:bodyPr>
          <a:lstStyle>
            <a:lvl1pPr algn="l">
              <a:lnSpc>
                <a:spcPct val="100000"/>
              </a:lnSpc>
              <a:defRPr sz="4800" b="0" i="0" cap="none" baseline="0">
                <a:solidFill>
                  <a:schemeClr val="tx2"/>
                </a:solidFill>
                <a:latin typeface="+mj-lt"/>
                <a:ea typeface="Apple SD Gothic Neo Thin" charset="-127"/>
                <a:cs typeface="Apple SD Gothic Neo Thin" charset="-127"/>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8058" y="5697236"/>
            <a:ext cx="2834640" cy="518739"/>
          </a:xfrm>
          <a:prstGeom prst="rect">
            <a:avLst/>
          </a:prstGeom>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1000127" y="805863"/>
            <a:ext cx="10191748" cy="1459624"/>
          </a:xfrm>
          <a:prstGeom prst="rect">
            <a:avLst/>
          </a:prstGeom>
        </p:spPr>
        <p:txBody>
          <a:bodyPr bIns="365760" anchor="b"/>
          <a:lstStyle>
            <a:lvl1pPr marL="0" indent="0" algn="ctr">
              <a:spcBef>
                <a:spcPts val="600"/>
              </a:spcBef>
              <a:buNone/>
              <a:defRPr sz="24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24" name="Shape 140"/>
          <p:cNvSpPr/>
          <p:nvPr userDrawn="1"/>
        </p:nvSpPr>
        <p:spPr>
          <a:xfrm>
            <a:off x="5983224" y="2288288"/>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5" name="Text Placeholder 21"/>
          <p:cNvSpPr>
            <a:spLocks noGrp="1"/>
          </p:cNvSpPr>
          <p:nvPr>
            <p:ph type="body" sz="quarter" idx="11" hasCustomPrompt="1"/>
          </p:nvPr>
        </p:nvSpPr>
        <p:spPr>
          <a:xfrm>
            <a:off x="1000127" y="2619374"/>
            <a:ext cx="10191748" cy="1128537"/>
          </a:xfrm>
          <a:prstGeom prst="rect">
            <a:avLst/>
          </a:prstGeom>
        </p:spPr>
        <p:txBody>
          <a:bodyPr anchor="t"/>
          <a:lstStyle>
            <a:lvl1pPr marL="0" indent="0" algn="ctr">
              <a:spcBef>
                <a:spcPts val="600"/>
              </a:spcBef>
              <a:buNone/>
              <a:defRPr sz="1400" b="1" cap="all" spc="150" baseline="0">
                <a:solidFill>
                  <a:schemeClr val="bg1"/>
                </a:solidFill>
                <a:latin typeface="+mn-lt"/>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dirty="0"/>
              <a:t>EDIT MASTER TEXT STYLES</a:t>
            </a:r>
          </a:p>
        </p:txBody>
      </p:sp>
    </p:spTree>
    <p:extLst>
      <p:ext uri="{BB962C8B-B14F-4D97-AF65-F5344CB8AC3E}">
        <p14:creationId xmlns:p14="http://schemas.microsoft.com/office/powerpoint/2010/main" val="166675826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1 column">
    <p:spTree>
      <p:nvGrpSpPr>
        <p:cNvPr id="1" name=""/>
        <p:cNvGrpSpPr/>
        <p:nvPr/>
      </p:nvGrpSpPr>
      <p:grpSpPr>
        <a:xfrm>
          <a:off x="0" y="0"/>
          <a:ext cx="0" cy="0"/>
          <a:chOff x="0" y="0"/>
          <a:chExt cx="0" cy="0"/>
        </a:xfrm>
      </p:grpSpPr>
      <p:sp>
        <p:nvSpPr>
          <p:cNvPr id="8" name="Text Placeholder 2"/>
          <p:cNvSpPr>
            <a:spLocks noGrp="1"/>
          </p:cNvSpPr>
          <p:nvPr>
            <p:ph type="body" sz="quarter" idx="12"/>
          </p:nvPr>
        </p:nvSpPr>
        <p:spPr>
          <a:xfrm>
            <a:off x="859061" y="2017046"/>
            <a:ext cx="10475751" cy="2246769"/>
          </a:xfrm>
          <a:prstGeom prst="rect">
            <a:avLst/>
          </a:prstGeom>
        </p:spPr>
        <p:txBody>
          <a:bodyPr wrap="square" lIns="0">
            <a:spAutoFit/>
          </a:bodyPr>
          <a:lstStyle>
            <a:lvl1pPr>
              <a:spcBef>
                <a:spcPts val="1200"/>
              </a:spcBef>
              <a:defRPr sz="2000">
                <a:solidFill>
                  <a:schemeClr val="bg1"/>
                </a:solidFill>
                <a:latin typeface="Proxima Nova Rg" panose="02000506030000020004" pitchFamily="50" charset="0"/>
              </a:defRPr>
            </a:lvl1pPr>
            <a:lvl2pPr>
              <a:spcBef>
                <a:spcPts val="1200"/>
              </a:spcBef>
              <a:defRPr sz="2000">
                <a:solidFill>
                  <a:schemeClr val="bg1"/>
                </a:solidFill>
                <a:latin typeface="Proxima Nova Rg" panose="02000506030000020004" pitchFamily="50" charset="0"/>
              </a:defRPr>
            </a:lvl2pPr>
            <a:lvl3pPr>
              <a:spcBef>
                <a:spcPts val="1200"/>
              </a:spcBef>
              <a:defRPr sz="2000">
                <a:solidFill>
                  <a:schemeClr val="bg1"/>
                </a:solidFill>
                <a:latin typeface="Proxima Nova Rg" panose="02000506030000020004" pitchFamily="50" charset="0"/>
              </a:defRPr>
            </a:lvl3pPr>
            <a:lvl4pPr>
              <a:spcBef>
                <a:spcPts val="1200"/>
              </a:spcBef>
              <a:defRPr sz="2000">
                <a:solidFill>
                  <a:schemeClr val="bg1"/>
                </a:solidFill>
                <a:latin typeface="Proxima Nova Rg" panose="02000506030000020004" pitchFamily="50" charset="0"/>
              </a:defRPr>
            </a:lvl4pPr>
            <a:lvl5pPr>
              <a:spcBef>
                <a:spcPts val="120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0"/>
          </p:nvPr>
        </p:nvSpPr>
        <p:spPr>
          <a:xfrm>
            <a:off x="1089415" y="671640"/>
            <a:ext cx="10013172" cy="877832"/>
          </a:xfrm>
          <a:prstGeom prst="rect">
            <a:avLst/>
          </a:prstGeom>
        </p:spPr>
        <p:txBody>
          <a:bodyPr anchor="b"/>
          <a:lstStyle>
            <a:lvl1pPr marL="0" indent="0" algn="ctr">
              <a:buNone/>
              <a:defRPr sz="48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24" name="Shape 140"/>
          <p:cNvSpPr/>
          <p:nvPr userDrawn="1"/>
        </p:nvSpPr>
        <p:spPr>
          <a:xfrm>
            <a:off x="5983224" y="1580365"/>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285477900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2 column">
    <p:spTree>
      <p:nvGrpSpPr>
        <p:cNvPr id="1" name=""/>
        <p:cNvGrpSpPr/>
        <p:nvPr/>
      </p:nvGrpSpPr>
      <p:grpSpPr>
        <a:xfrm>
          <a:off x="0" y="0"/>
          <a:ext cx="0" cy="0"/>
          <a:chOff x="0" y="0"/>
          <a:chExt cx="0" cy="0"/>
        </a:xfrm>
      </p:grpSpPr>
      <p:sp>
        <p:nvSpPr>
          <p:cNvPr id="7" name="Text Placeholder 2"/>
          <p:cNvSpPr>
            <a:spLocks noGrp="1"/>
          </p:cNvSpPr>
          <p:nvPr>
            <p:ph type="body" sz="quarter" idx="12"/>
          </p:nvPr>
        </p:nvSpPr>
        <p:spPr>
          <a:xfrm>
            <a:off x="859062" y="2017045"/>
            <a:ext cx="5160738" cy="2246769"/>
          </a:xfrm>
          <a:prstGeom prst="rect">
            <a:avLst/>
          </a:prstGeom>
        </p:spPr>
        <p:txBody>
          <a:bodyPr wrap="square" lIns="0">
            <a:spAutoFit/>
          </a:bodyPr>
          <a:lstStyle>
            <a:lvl1pPr>
              <a:spcBef>
                <a:spcPts val="1200"/>
              </a:spcBef>
              <a:defRPr sz="2000">
                <a:solidFill>
                  <a:schemeClr val="bg1"/>
                </a:solidFill>
                <a:latin typeface="Proxima Nova Rg" panose="02000506030000020004" pitchFamily="50" charset="0"/>
              </a:defRPr>
            </a:lvl1pPr>
            <a:lvl2pPr>
              <a:spcBef>
                <a:spcPts val="1200"/>
              </a:spcBef>
              <a:defRPr sz="2000">
                <a:solidFill>
                  <a:schemeClr val="bg1"/>
                </a:solidFill>
                <a:latin typeface="Proxima Nova Rg" panose="02000506030000020004" pitchFamily="50" charset="0"/>
              </a:defRPr>
            </a:lvl2pPr>
            <a:lvl3pPr>
              <a:spcBef>
                <a:spcPts val="1200"/>
              </a:spcBef>
              <a:defRPr sz="2000">
                <a:solidFill>
                  <a:schemeClr val="bg1"/>
                </a:solidFill>
                <a:latin typeface="Proxima Nova Rg" panose="02000506030000020004" pitchFamily="50" charset="0"/>
              </a:defRPr>
            </a:lvl3pPr>
            <a:lvl4pPr>
              <a:spcBef>
                <a:spcPts val="1200"/>
              </a:spcBef>
              <a:defRPr sz="2000">
                <a:solidFill>
                  <a:schemeClr val="bg1"/>
                </a:solidFill>
                <a:latin typeface="Proxima Nova Rg" panose="02000506030000020004" pitchFamily="50" charset="0"/>
              </a:defRPr>
            </a:lvl4pPr>
            <a:lvl5pPr>
              <a:spcBef>
                <a:spcPts val="120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4"/>
          </p:nvPr>
        </p:nvSpPr>
        <p:spPr>
          <a:xfrm>
            <a:off x="6184900" y="2017045"/>
            <a:ext cx="5157216" cy="2246769"/>
          </a:xfrm>
          <a:prstGeom prst="rect">
            <a:avLst/>
          </a:prstGeom>
        </p:spPr>
        <p:txBody>
          <a:bodyPr wrap="square" lIns="0">
            <a:spAutoFit/>
          </a:bodyPr>
          <a:lstStyle>
            <a:lvl1pPr>
              <a:spcBef>
                <a:spcPts val="1200"/>
              </a:spcBef>
              <a:defRPr sz="2000">
                <a:solidFill>
                  <a:schemeClr val="bg1"/>
                </a:solidFill>
                <a:latin typeface="Proxima Nova Rg" panose="02000506030000020004" pitchFamily="50" charset="0"/>
              </a:defRPr>
            </a:lvl1pPr>
            <a:lvl2pPr>
              <a:spcBef>
                <a:spcPts val="1200"/>
              </a:spcBef>
              <a:defRPr sz="2000">
                <a:solidFill>
                  <a:schemeClr val="bg1"/>
                </a:solidFill>
                <a:latin typeface="Proxima Nova Rg" panose="02000506030000020004" pitchFamily="50" charset="0"/>
              </a:defRPr>
            </a:lvl2pPr>
            <a:lvl3pPr>
              <a:spcBef>
                <a:spcPts val="1200"/>
              </a:spcBef>
              <a:defRPr sz="2000">
                <a:solidFill>
                  <a:schemeClr val="bg1"/>
                </a:solidFill>
                <a:latin typeface="Proxima Nova Rg" panose="02000506030000020004" pitchFamily="50" charset="0"/>
              </a:defRPr>
            </a:lvl3pPr>
            <a:lvl4pPr>
              <a:spcBef>
                <a:spcPts val="1200"/>
              </a:spcBef>
              <a:defRPr sz="2000">
                <a:solidFill>
                  <a:schemeClr val="bg1"/>
                </a:solidFill>
                <a:latin typeface="Proxima Nova Rg" panose="02000506030000020004" pitchFamily="50" charset="0"/>
              </a:defRPr>
            </a:lvl4pPr>
            <a:lvl5pPr>
              <a:spcBef>
                <a:spcPts val="120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0"/>
          </p:nvPr>
        </p:nvSpPr>
        <p:spPr>
          <a:xfrm>
            <a:off x="1089415" y="671640"/>
            <a:ext cx="10013172" cy="877832"/>
          </a:xfrm>
          <a:prstGeom prst="rect">
            <a:avLst/>
          </a:prstGeom>
        </p:spPr>
        <p:txBody>
          <a:bodyPr anchor="b"/>
          <a:lstStyle>
            <a:lvl1pPr marL="0" indent="0" algn="ctr">
              <a:buNone/>
              <a:defRPr sz="48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24" name="Shape 140"/>
          <p:cNvSpPr/>
          <p:nvPr userDrawn="1"/>
        </p:nvSpPr>
        <p:spPr>
          <a:xfrm>
            <a:off x="5983224" y="1580365"/>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2" name="Rectangle 1"/>
          <p:cNvSpPr/>
          <p:nvPr userDrawn="1"/>
        </p:nvSpPr>
        <p:spPr>
          <a:xfrm>
            <a:off x="0" y="2017045"/>
            <a:ext cx="859062" cy="2593055"/>
          </a:xfrm>
          <a:prstGeom prst="rect">
            <a:avLst/>
          </a:prstGeom>
          <a:solidFill>
            <a:srgbClr val="4C4C4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5412697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2-line title 1 column ">
    <p:spTree>
      <p:nvGrpSpPr>
        <p:cNvPr id="1" name=""/>
        <p:cNvGrpSpPr/>
        <p:nvPr/>
      </p:nvGrpSpPr>
      <p:grpSpPr>
        <a:xfrm>
          <a:off x="0" y="0"/>
          <a:ext cx="0" cy="0"/>
          <a:chOff x="0" y="0"/>
          <a:chExt cx="0" cy="0"/>
        </a:xfrm>
      </p:grpSpPr>
      <p:sp>
        <p:nvSpPr>
          <p:cNvPr id="7" name="Text Placeholder 21"/>
          <p:cNvSpPr>
            <a:spLocks noGrp="1"/>
          </p:cNvSpPr>
          <p:nvPr>
            <p:ph type="body" sz="quarter" idx="13"/>
          </p:nvPr>
        </p:nvSpPr>
        <p:spPr>
          <a:xfrm>
            <a:off x="1384383" y="805863"/>
            <a:ext cx="9423236" cy="1459624"/>
          </a:xfrm>
          <a:prstGeom prst="rect">
            <a:avLst/>
          </a:prstGeom>
        </p:spPr>
        <p:txBody>
          <a:bodyPr anchor="b"/>
          <a:lstStyle>
            <a:lvl1pPr marL="0" indent="0" algn="ctr">
              <a:spcBef>
                <a:spcPts val="600"/>
              </a:spcBef>
              <a:buNone/>
              <a:defRPr sz="48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8" name="Text Placeholder 2"/>
          <p:cNvSpPr>
            <a:spLocks noGrp="1"/>
          </p:cNvSpPr>
          <p:nvPr>
            <p:ph type="body" sz="quarter" idx="12"/>
          </p:nvPr>
        </p:nvSpPr>
        <p:spPr>
          <a:xfrm>
            <a:off x="858124" y="2755862"/>
            <a:ext cx="10475751" cy="2246769"/>
          </a:xfrm>
          <a:prstGeom prst="rect">
            <a:avLst/>
          </a:prstGeom>
        </p:spPr>
        <p:txBody>
          <a:bodyPr wrap="square" lIns="0">
            <a:spAutoFit/>
          </a:bodyPr>
          <a:lstStyle>
            <a:lvl1pPr>
              <a:spcBef>
                <a:spcPts val="1200"/>
              </a:spcBef>
              <a:defRPr sz="2000">
                <a:solidFill>
                  <a:schemeClr val="bg1"/>
                </a:solidFill>
                <a:latin typeface="Proxima Nova Rg" panose="02000506030000020004" pitchFamily="50" charset="0"/>
              </a:defRPr>
            </a:lvl1pPr>
            <a:lvl2pPr>
              <a:spcBef>
                <a:spcPts val="1200"/>
              </a:spcBef>
              <a:defRPr sz="2000">
                <a:solidFill>
                  <a:schemeClr val="bg1"/>
                </a:solidFill>
                <a:latin typeface="Proxima Nova Rg" panose="02000506030000020004" pitchFamily="50" charset="0"/>
              </a:defRPr>
            </a:lvl2pPr>
            <a:lvl3pPr>
              <a:spcBef>
                <a:spcPts val="1200"/>
              </a:spcBef>
              <a:defRPr sz="2000">
                <a:solidFill>
                  <a:schemeClr val="bg1"/>
                </a:solidFill>
                <a:latin typeface="Proxima Nova Rg" panose="02000506030000020004" pitchFamily="50" charset="0"/>
              </a:defRPr>
            </a:lvl3pPr>
            <a:lvl4pPr>
              <a:spcBef>
                <a:spcPts val="1200"/>
              </a:spcBef>
              <a:defRPr sz="2000">
                <a:solidFill>
                  <a:schemeClr val="bg1"/>
                </a:solidFill>
                <a:latin typeface="Proxima Nova Rg" panose="02000506030000020004" pitchFamily="50" charset="0"/>
              </a:defRPr>
            </a:lvl4pPr>
            <a:lvl5pPr>
              <a:spcBef>
                <a:spcPts val="120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9" name="Shape 140"/>
          <p:cNvSpPr/>
          <p:nvPr userDrawn="1"/>
        </p:nvSpPr>
        <p:spPr>
          <a:xfrm>
            <a:off x="5983224" y="2288288"/>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248144098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2-Line title 2 column">
    <p:spTree>
      <p:nvGrpSpPr>
        <p:cNvPr id="1" name=""/>
        <p:cNvGrpSpPr/>
        <p:nvPr/>
      </p:nvGrpSpPr>
      <p:grpSpPr>
        <a:xfrm>
          <a:off x="0" y="0"/>
          <a:ext cx="0" cy="0"/>
          <a:chOff x="0" y="0"/>
          <a:chExt cx="0" cy="0"/>
        </a:xfrm>
      </p:grpSpPr>
      <p:sp>
        <p:nvSpPr>
          <p:cNvPr id="7" name="Text Placeholder 2"/>
          <p:cNvSpPr>
            <a:spLocks noGrp="1"/>
          </p:cNvSpPr>
          <p:nvPr>
            <p:ph type="body" sz="quarter" idx="12"/>
          </p:nvPr>
        </p:nvSpPr>
        <p:spPr>
          <a:xfrm>
            <a:off x="859062" y="2755862"/>
            <a:ext cx="5160738" cy="2246769"/>
          </a:xfrm>
          <a:prstGeom prst="rect">
            <a:avLst/>
          </a:prstGeom>
        </p:spPr>
        <p:txBody>
          <a:bodyPr wrap="square" lIns="0">
            <a:spAutoFit/>
          </a:bodyPr>
          <a:lstStyle>
            <a:lvl1pPr>
              <a:spcBef>
                <a:spcPts val="1200"/>
              </a:spcBef>
              <a:defRPr sz="2000">
                <a:solidFill>
                  <a:schemeClr val="bg1"/>
                </a:solidFill>
                <a:latin typeface="Proxima Nova Rg" panose="02000506030000020004" pitchFamily="50" charset="0"/>
              </a:defRPr>
            </a:lvl1pPr>
            <a:lvl2pPr>
              <a:spcBef>
                <a:spcPts val="1200"/>
              </a:spcBef>
              <a:defRPr sz="2000">
                <a:solidFill>
                  <a:schemeClr val="bg1"/>
                </a:solidFill>
                <a:latin typeface="Proxima Nova Rg" panose="02000506030000020004" pitchFamily="50" charset="0"/>
              </a:defRPr>
            </a:lvl2pPr>
            <a:lvl3pPr>
              <a:spcBef>
                <a:spcPts val="1200"/>
              </a:spcBef>
              <a:defRPr sz="2000">
                <a:solidFill>
                  <a:schemeClr val="bg1"/>
                </a:solidFill>
                <a:latin typeface="Proxima Nova Rg" panose="02000506030000020004" pitchFamily="50" charset="0"/>
              </a:defRPr>
            </a:lvl3pPr>
            <a:lvl4pPr>
              <a:spcBef>
                <a:spcPts val="1200"/>
              </a:spcBef>
              <a:defRPr sz="2000">
                <a:solidFill>
                  <a:schemeClr val="bg1"/>
                </a:solidFill>
                <a:latin typeface="Proxima Nova Rg" panose="02000506030000020004" pitchFamily="50" charset="0"/>
              </a:defRPr>
            </a:lvl4pPr>
            <a:lvl5pPr>
              <a:spcBef>
                <a:spcPts val="120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4"/>
          </p:nvPr>
        </p:nvSpPr>
        <p:spPr>
          <a:xfrm>
            <a:off x="6184900" y="2755862"/>
            <a:ext cx="5157216" cy="2246769"/>
          </a:xfrm>
          <a:prstGeom prst="rect">
            <a:avLst/>
          </a:prstGeom>
        </p:spPr>
        <p:txBody>
          <a:bodyPr wrap="square" lIns="0">
            <a:spAutoFit/>
          </a:bodyPr>
          <a:lstStyle>
            <a:lvl1pPr>
              <a:spcBef>
                <a:spcPts val="1200"/>
              </a:spcBef>
              <a:defRPr sz="2000">
                <a:solidFill>
                  <a:schemeClr val="bg1"/>
                </a:solidFill>
                <a:latin typeface="Proxima Nova Rg" panose="02000506030000020004" pitchFamily="50" charset="0"/>
              </a:defRPr>
            </a:lvl1pPr>
            <a:lvl2pPr>
              <a:spcBef>
                <a:spcPts val="1200"/>
              </a:spcBef>
              <a:defRPr sz="2000">
                <a:solidFill>
                  <a:schemeClr val="bg1"/>
                </a:solidFill>
                <a:latin typeface="Proxima Nova Rg" panose="02000506030000020004" pitchFamily="50" charset="0"/>
              </a:defRPr>
            </a:lvl2pPr>
            <a:lvl3pPr>
              <a:spcBef>
                <a:spcPts val="1200"/>
              </a:spcBef>
              <a:defRPr sz="2000">
                <a:solidFill>
                  <a:schemeClr val="bg1"/>
                </a:solidFill>
                <a:latin typeface="Proxima Nova Rg" panose="02000506030000020004" pitchFamily="50" charset="0"/>
              </a:defRPr>
            </a:lvl3pPr>
            <a:lvl4pPr>
              <a:spcBef>
                <a:spcPts val="1200"/>
              </a:spcBef>
              <a:defRPr sz="2000">
                <a:solidFill>
                  <a:schemeClr val="bg1"/>
                </a:solidFill>
                <a:latin typeface="Proxima Nova Rg" panose="02000506030000020004" pitchFamily="50" charset="0"/>
              </a:defRPr>
            </a:lvl4pPr>
            <a:lvl5pPr>
              <a:spcBef>
                <a:spcPts val="120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2" name="Rectangle 1"/>
          <p:cNvSpPr/>
          <p:nvPr userDrawn="1"/>
        </p:nvSpPr>
        <p:spPr>
          <a:xfrm>
            <a:off x="0" y="2017045"/>
            <a:ext cx="859062" cy="2593055"/>
          </a:xfrm>
          <a:prstGeom prst="rect">
            <a:avLst/>
          </a:prstGeom>
          <a:solidFill>
            <a:srgbClr val="4C4C4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Text Placeholder 21"/>
          <p:cNvSpPr>
            <a:spLocks noGrp="1"/>
          </p:cNvSpPr>
          <p:nvPr>
            <p:ph type="body" sz="quarter" idx="13"/>
          </p:nvPr>
        </p:nvSpPr>
        <p:spPr>
          <a:xfrm>
            <a:off x="1384383" y="805863"/>
            <a:ext cx="9423236" cy="1459624"/>
          </a:xfrm>
          <a:prstGeom prst="rect">
            <a:avLst/>
          </a:prstGeom>
        </p:spPr>
        <p:txBody>
          <a:bodyPr anchor="b"/>
          <a:lstStyle>
            <a:lvl1pPr marL="0" indent="0" algn="ctr">
              <a:spcBef>
                <a:spcPts val="600"/>
              </a:spcBef>
              <a:buNone/>
              <a:defRPr sz="48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9" name="Shape 140"/>
          <p:cNvSpPr/>
          <p:nvPr userDrawn="1"/>
        </p:nvSpPr>
        <p:spPr>
          <a:xfrm>
            <a:off x="5983224" y="2288288"/>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69988501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1089415" y="797688"/>
            <a:ext cx="10013172" cy="848888"/>
          </a:xfrm>
          <a:prstGeom prst="rect">
            <a:avLst/>
          </a:prstGeom>
        </p:spPr>
        <p:txBody>
          <a:bodyPr anchor="b"/>
          <a:lstStyle>
            <a:lvl1pPr marL="0" indent="0" algn="ctr">
              <a:buNone/>
              <a:defRPr sz="48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24" name="Shape 140"/>
          <p:cNvSpPr/>
          <p:nvPr userDrawn="1"/>
        </p:nvSpPr>
        <p:spPr>
          <a:xfrm>
            <a:off x="5983224" y="1678666"/>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3" name="Text Placeholder 2"/>
          <p:cNvSpPr>
            <a:spLocks noGrp="1"/>
          </p:cNvSpPr>
          <p:nvPr>
            <p:ph type="body" sz="quarter" idx="11"/>
          </p:nvPr>
        </p:nvSpPr>
        <p:spPr>
          <a:xfrm>
            <a:off x="859062" y="2017046"/>
            <a:ext cx="3373438" cy="1323439"/>
          </a:xfrm>
          <a:prstGeom prst="rect">
            <a:avLst/>
          </a:prstGeom>
        </p:spPr>
        <p:txBody>
          <a:bodyPr lIns="0" anchor="b">
            <a:spAutoFit/>
          </a:bodyPr>
          <a:lstStyle>
            <a:lvl1pPr marL="0" indent="0">
              <a:spcBef>
                <a:spcPts val="0"/>
              </a:spcBef>
              <a:buNone/>
              <a:defRPr sz="4000" i="0">
                <a:solidFill>
                  <a:schemeClr val="bg1"/>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7" name="Text Placeholder 2"/>
          <p:cNvSpPr>
            <a:spLocks noGrp="1"/>
          </p:cNvSpPr>
          <p:nvPr>
            <p:ph type="body" sz="quarter" idx="12"/>
          </p:nvPr>
        </p:nvSpPr>
        <p:spPr>
          <a:xfrm>
            <a:off x="859062" y="3562676"/>
            <a:ext cx="3373438" cy="2246769"/>
          </a:xfrm>
          <a:prstGeom prst="rect">
            <a:avLst/>
          </a:prstGeom>
        </p:spPr>
        <p:txBody>
          <a:bodyPr lIns="0">
            <a:spAutoFit/>
          </a:bodyPr>
          <a:lstStyle>
            <a:lvl1pPr>
              <a:spcBef>
                <a:spcPts val="1200"/>
              </a:spcBef>
              <a:defRPr sz="2000">
                <a:solidFill>
                  <a:schemeClr val="bg1"/>
                </a:solidFill>
                <a:latin typeface="Proxima Nova Rg" panose="02000506030000020004" pitchFamily="50" charset="0"/>
              </a:defRPr>
            </a:lvl1pPr>
            <a:lvl2pPr>
              <a:spcBef>
                <a:spcPts val="1200"/>
              </a:spcBef>
              <a:defRPr sz="2000">
                <a:solidFill>
                  <a:schemeClr val="bg1"/>
                </a:solidFill>
                <a:latin typeface="Proxima Nova Rg" panose="02000506030000020004" pitchFamily="50" charset="0"/>
              </a:defRPr>
            </a:lvl2pPr>
            <a:lvl3pPr>
              <a:spcBef>
                <a:spcPts val="1200"/>
              </a:spcBef>
              <a:defRPr sz="2000">
                <a:solidFill>
                  <a:schemeClr val="bg1"/>
                </a:solidFill>
                <a:latin typeface="Proxima Nova Rg" panose="02000506030000020004" pitchFamily="50" charset="0"/>
              </a:defRPr>
            </a:lvl3pPr>
            <a:lvl4pPr>
              <a:spcBef>
                <a:spcPts val="1200"/>
              </a:spcBef>
              <a:defRPr sz="2000">
                <a:solidFill>
                  <a:schemeClr val="bg1"/>
                </a:solidFill>
                <a:latin typeface="Proxima Nova Rg" panose="02000506030000020004" pitchFamily="50" charset="0"/>
              </a:defRPr>
            </a:lvl4pPr>
            <a:lvl5pPr>
              <a:spcBef>
                <a:spcPts val="120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140"/>
          <p:cNvSpPr/>
          <p:nvPr userDrawn="1"/>
        </p:nvSpPr>
        <p:spPr>
          <a:xfrm>
            <a:off x="859062" y="3451581"/>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9" name="Text Placeholder 2"/>
          <p:cNvSpPr>
            <a:spLocks noGrp="1"/>
          </p:cNvSpPr>
          <p:nvPr>
            <p:ph type="body" sz="quarter" idx="13"/>
          </p:nvPr>
        </p:nvSpPr>
        <p:spPr>
          <a:xfrm>
            <a:off x="4410218" y="2017046"/>
            <a:ext cx="3373438" cy="1323439"/>
          </a:xfrm>
          <a:prstGeom prst="rect">
            <a:avLst/>
          </a:prstGeom>
        </p:spPr>
        <p:txBody>
          <a:bodyPr lIns="0" anchor="b">
            <a:spAutoFit/>
          </a:bodyPr>
          <a:lstStyle>
            <a:lvl1pPr marL="0" indent="0">
              <a:spcBef>
                <a:spcPts val="0"/>
              </a:spcBef>
              <a:buNone/>
              <a:defRPr sz="4000" i="0">
                <a:solidFill>
                  <a:schemeClr val="bg1"/>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10" name="Text Placeholder 2"/>
          <p:cNvSpPr>
            <a:spLocks noGrp="1"/>
          </p:cNvSpPr>
          <p:nvPr>
            <p:ph type="body" sz="quarter" idx="14"/>
          </p:nvPr>
        </p:nvSpPr>
        <p:spPr>
          <a:xfrm>
            <a:off x="4410218" y="3562676"/>
            <a:ext cx="3373438" cy="2246769"/>
          </a:xfrm>
          <a:prstGeom prst="rect">
            <a:avLst/>
          </a:prstGeom>
        </p:spPr>
        <p:txBody>
          <a:bodyPr lIns="0">
            <a:spAutoFit/>
          </a:bodyPr>
          <a:lstStyle>
            <a:lvl1pPr>
              <a:spcBef>
                <a:spcPts val="1200"/>
              </a:spcBef>
              <a:defRPr sz="2000">
                <a:solidFill>
                  <a:schemeClr val="bg1"/>
                </a:solidFill>
                <a:latin typeface="Proxima Nova Rg" panose="02000506030000020004" pitchFamily="50" charset="0"/>
              </a:defRPr>
            </a:lvl1pPr>
            <a:lvl2pPr>
              <a:spcBef>
                <a:spcPts val="1200"/>
              </a:spcBef>
              <a:defRPr sz="2000">
                <a:solidFill>
                  <a:schemeClr val="bg1"/>
                </a:solidFill>
                <a:latin typeface="Proxima Nova Rg" panose="02000506030000020004" pitchFamily="50" charset="0"/>
              </a:defRPr>
            </a:lvl2pPr>
            <a:lvl3pPr>
              <a:spcBef>
                <a:spcPts val="1200"/>
              </a:spcBef>
              <a:defRPr sz="2000">
                <a:solidFill>
                  <a:schemeClr val="bg1"/>
                </a:solidFill>
                <a:latin typeface="Proxima Nova Rg" panose="02000506030000020004" pitchFamily="50" charset="0"/>
              </a:defRPr>
            </a:lvl3pPr>
            <a:lvl4pPr>
              <a:spcBef>
                <a:spcPts val="1200"/>
              </a:spcBef>
              <a:defRPr sz="2000">
                <a:solidFill>
                  <a:schemeClr val="bg1"/>
                </a:solidFill>
                <a:latin typeface="Proxima Nova Rg" panose="02000506030000020004" pitchFamily="50" charset="0"/>
              </a:defRPr>
            </a:lvl4pPr>
            <a:lvl5pPr>
              <a:spcBef>
                <a:spcPts val="120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140"/>
          <p:cNvSpPr/>
          <p:nvPr userDrawn="1"/>
        </p:nvSpPr>
        <p:spPr>
          <a:xfrm>
            <a:off x="4410218" y="3451581"/>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12" name="Text Placeholder 2"/>
          <p:cNvSpPr>
            <a:spLocks noGrp="1"/>
          </p:cNvSpPr>
          <p:nvPr>
            <p:ph type="body" sz="quarter" idx="15"/>
          </p:nvPr>
        </p:nvSpPr>
        <p:spPr>
          <a:xfrm>
            <a:off x="7961375" y="2017046"/>
            <a:ext cx="3373438" cy="1323439"/>
          </a:xfrm>
          <a:prstGeom prst="rect">
            <a:avLst/>
          </a:prstGeom>
        </p:spPr>
        <p:txBody>
          <a:bodyPr lIns="0" anchor="b">
            <a:spAutoFit/>
          </a:bodyPr>
          <a:lstStyle>
            <a:lvl1pPr marL="0" indent="0">
              <a:spcBef>
                <a:spcPts val="0"/>
              </a:spcBef>
              <a:buNone/>
              <a:defRPr sz="4000" i="0">
                <a:solidFill>
                  <a:schemeClr val="bg1"/>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13" name="Text Placeholder 2"/>
          <p:cNvSpPr>
            <a:spLocks noGrp="1"/>
          </p:cNvSpPr>
          <p:nvPr>
            <p:ph type="body" sz="quarter" idx="16"/>
          </p:nvPr>
        </p:nvSpPr>
        <p:spPr>
          <a:xfrm>
            <a:off x="7961375" y="3562676"/>
            <a:ext cx="3373438" cy="2246769"/>
          </a:xfrm>
          <a:prstGeom prst="rect">
            <a:avLst/>
          </a:prstGeom>
        </p:spPr>
        <p:txBody>
          <a:bodyPr lIns="0">
            <a:spAutoFit/>
          </a:bodyPr>
          <a:lstStyle>
            <a:lvl1pPr>
              <a:spcBef>
                <a:spcPts val="1200"/>
              </a:spcBef>
              <a:defRPr sz="2000">
                <a:solidFill>
                  <a:schemeClr val="bg1"/>
                </a:solidFill>
                <a:latin typeface="Proxima Nova Rg" panose="02000506030000020004" pitchFamily="50" charset="0"/>
              </a:defRPr>
            </a:lvl1pPr>
            <a:lvl2pPr>
              <a:spcBef>
                <a:spcPts val="1200"/>
              </a:spcBef>
              <a:defRPr sz="2000">
                <a:solidFill>
                  <a:schemeClr val="bg1"/>
                </a:solidFill>
                <a:latin typeface="Proxima Nova Rg" panose="02000506030000020004" pitchFamily="50" charset="0"/>
              </a:defRPr>
            </a:lvl2pPr>
            <a:lvl3pPr>
              <a:spcBef>
                <a:spcPts val="1200"/>
              </a:spcBef>
              <a:defRPr sz="2000">
                <a:solidFill>
                  <a:schemeClr val="bg1"/>
                </a:solidFill>
                <a:latin typeface="Proxima Nova Rg" panose="02000506030000020004" pitchFamily="50" charset="0"/>
              </a:defRPr>
            </a:lvl3pPr>
            <a:lvl4pPr>
              <a:spcBef>
                <a:spcPts val="1200"/>
              </a:spcBef>
              <a:defRPr sz="2000">
                <a:solidFill>
                  <a:schemeClr val="bg1"/>
                </a:solidFill>
                <a:latin typeface="Proxima Nova Rg" panose="02000506030000020004" pitchFamily="50" charset="0"/>
              </a:defRPr>
            </a:lvl4pPr>
            <a:lvl5pPr>
              <a:spcBef>
                <a:spcPts val="120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hape 140"/>
          <p:cNvSpPr/>
          <p:nvPr userDrawn="1"/>
        </p:nvSpPr>
        <p:spPr>
          <a:xfrm>
            <a:off x="7961375" y="3451581"/>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212277825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Line Title - 3 Columns">
    <p:spTree>
      <p:nvGrpSpPr>
        <p:cNvPr id="1" name=""/>
        <p:cNvGrpSpPr/>
        <p:nvPr/>
      </p:nvGrpSpPr>
      <p:grpSpPr>
        <a:xfrm>
          <a:off x="0" y="0"/>
          <a:ext cx="0" cy="0"/>
          <a:chOff x="0" y="0"/>
          <a:chExt cx="0" cy="0"/>
        </a:xfrm>
      </p:grpSpPr>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3" name="Text Placeholder 2"/>
          <p:cNvSpPr>
            <a:spLocks noGrp="1"/>
          </p:cNvSpPr>
          <p:nvPr>
            <p:ph type="body" sz="quarter" idx="11"/>
          </p:nvPr>
        </p:nvSpPr>
        <p:spPr>
          <a:xfrm>
            <a:off x="859062" y="2559781"/>
            <a:ext cx="3373438" cy="1323439"/>
          </a:xfrm>
          <a:prstGeom prst="rect">
            <a:avLst/>
          </a:prstGeom>
        </p:spPr>
        <p:txBody>
          <a:bodyPr anchor="b">
            <a:spAutoFit/>
          </a:bodyPr>
          <a:lstStyle>
            <a:lvl1pPr marL="0" indent="0">
              <a:spcBef>
                <a:spcPts val="0"/>
              </a:spcBef>
              <a:buNone/>
              <a:defRPr sz="4000" i="0">
                <a:solidFill>
                  <a:schemeClr val="bg1"/>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7" name="Text Placeholder 2"/>
          <p:cNvSpPr>
            <a:spLocks noGrp="1"/>
          </p:cNvSpPr>
          <p:nvPr>
            <p:ph type="body" sz="quarter" idx="12"/>
          </p:nvPr>
        </p:nvSpPr>
        <p:spPr>
          <a:xfrm>
            <a:off x="859062" y="4105411"/>
            <a:ext cx="3373438" cy="1631216"/>
          </a:xfrm>
          <a:prstGeom prst="rect">
            <a:avLst/>
          </a:prstGeom>
        </p:spPr>
        <p:txBody>
          <a:bodyPr>
            <a:spAutoFit/>
          </a:bodyPr>
          <a:lstStyle>
            <a:lvl1pPr>
              <a:spcBef>
                <a:spcPts val="0"/>
              </a:spcBef>
              <a:defRPr sz="2000">
                <a:solidFill>
                  <a:schemeClr val="bg1"/>
                </a:solidFill>
                <a:latin typeface="Proxima Nova Rg" panose="02000506030000020004" pitchFamily="50" charset="0"/>
              </a:defRPr>
            </a:lvl1pPr>
            <a:lvl2pPr>
              <a:spcBef>
                <a:spcPts val="0"/>
              </a:spcBef>
              <a:defRPr sz="2000">
                <a:solidFill>
                  <a:schemeClr val="bg1"/>
                </a:solidFill>
                <a:latin typeface="Proxima Nova Rg" panose="02000506030000020004" pitchFamily="50" charset="0"/>
              </a:defRPr>
            </a:lvl2pPr>
            <a:lvl3pPr>
              <a:spcBef>
                <a:spcPts val="0"/>
              </a:spcBef>
              <a:defRPr sz="2000">
                <a:solidFill>
                  <a:schemeClr val="bg1"/>
                </a:solidFill>
                <a:latin typeface="Proxima Nova Rg" panose="02000506030000020004" pitchFamily="50" charset="0"/>
              </a:defRPr>
            </a:lvl3pPr>
            <a:lvl4pPr>
              <a:spcBef>
                <a:spcPts val="0"/>
              </a:spcBef>
              <a:defRPr sz="2000">
                <a:solidFill>
                  <a:schemeClr val="bg1"/>
                </a:solidFill>
                <a:latin typeface="Proxima Nova Rg" panose="02000506030000020004" pitchFamily="50" charset="0"/>
              </a:defRPr>
            </a:lvl4pPr>
            <a:lvl5pPr>
              <a:spcBef>
                <a:spcPts val="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140"/>
          <p:cNvSpPr/>
          <p:nvPr userDrawn="1"/>
        </p:nvSpPr>
        <p:spPr>
          <a:xfrm>
            <a:off x="859062" y="3994316"/>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9" name="Text Placeholder 2"/>
          <p:cNvSpPr>
            <a:spLocks noGrp="1"/>
          </p:cNvSpPr>
          <p:nvPr>
            <p:ph type="body" sz="quarter" idx="13"/>
          </p:nvPr>
        </p:nvSpPr>
        <p:spPr>
          <a:xfrm>
            <a:off x="4410218" y="2559781"/>
            <a:ext cx="3373438" cy="1323439"/>
          </a:xfrm>
          <a:prstGeom prst="rect">
            <a:avLst/>
          </a:prstGeom>
        </p:spPr>
        <p:txBody>
          <a:bodyPr anchor="b">
            <a:spAutoFit/>
          </a:bodyPr>
          <a:lstStyle>
            <a:lvl1pPr marL="0" indent="0">
              <a:spcBef>
                <a:spcPts val="0"/>
              </a:spcBef>
              <a:buNone/>
              <a:defRPr sz="4000" i="0">
                <a:solidFill>
                  <a:schemeClr val="bg1"/>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10" name="Text Placeholder 2"/>
          <p:cNvSpPr>
            <a:spLocks noGrp="1"/>
          </p:cNvSpPr>
          <p:nvPr>
            <p:ph type="body" sz="quarter" idx="14"/>
          </p:nvPr>
        </p:nvSpPr>
        <p:spPr>
          <a:xfrm>
            <a:off x="4410218" y="4105411"/>
            <a:ext cx="3373438" cy="1631216"/>
          </a:xfrm>
          <a:prstGeom prst="rect">
            <a:avLst/>
          </a:prstGeom>
        </p:spPr>
        <p:txBody>
          <a:bodyPr>
            <a:spAutoFit/>
          </a:bodyPr>
          <a:lstStyle>
            <a:lvl1pPr>
              <a:spcBef>
                <a:spcPts val="0"/>
              </a:spcBef>
              <a:defRPr sz="2000">
                <a:solidFill>
                  <a:schemeClr val="bg1"/>
                </a:solidFill>
                <a:latin typeface="Proxima Nova Rg" panose="02000506030000020004" pitchFamily="50" charset="0"/>
              </a:defRPr>
            </a:lvl1pPr>
            <a:lvl2pPr>
              <a:spcBef>
                <a:spcPts val="0"/>
              </a:spcBef>
              <a:defRPr sz="2000">
                <a:solidFill>
                  <a:schemeClr val="bg1"/>
                </a:solidFill>
                <a:latin typeface="Proxima Nova Rg" panose="02000506030000020004" pitchFamily="50" charset="0"/>
              </a:defRPr>
            </a:lvl2pPr>
            <a:lvl3pPr>
              <a:spcBef>
                <a:spcPts val="0"/>
              </a:spcBef>
              <a:defRPr sz="2000">
                <a:solidFill>
                  <a:schemeClr val="bg1"/>
                </a:solidFill>
                <a:latin typeface="Proxima Nova Rg" panose="02000506030000020004" pitchFamily="50" charset="0"/>
              </a:defRPr>
            </a:lvl3pPr>
            <a:lvl4pPr>
              <a:spcBef>
                <a:spcPts val="0"/>
              </a:spcBef>
              <a:defRPr sz="2000">
                <a:solidFill>
                  <a:schemeClr val="bg1"/>
                </a:solidFill>
                <a:latin typeface="Proxima Nova Rg" panose="02000506030000020004" pitchFamily="50" charset="0"/>
              </a:defRPr>
            </a:lvl4pPr>
            <a:lvl5pPr>
              <a:spcBef>
                <a:spcPts val="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140"/>
          <p:cNvSpPr/>
          <p:nvPr userDrawn="1"/>
        </p:nvSpPr>
        <p:spPr>
          <a:xfrm>
            <a:off x="4410218" y="3994316"/>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12" name="Text Placeholder 2"/>
          <p:cNvSpPr>
            <a:spLocks noGrp="1"/>
          </p:cNvSpPr>
          <p:nvPr>
            <p:ph type="body" sz="quarter" idx="15"/>
          </p:nvPr>
        </p:nvSpPr>
        <p:spPr>
          <a:xfrm>
            <a:off x="7961375" y="2559781"/>
            <a:ext cx="3373438" cy="1323439"/>
          </a:xfrm>
          <a:prstGeom prst="rect">
            <a:avLst/>
          </a:prstGeom>
        </p:spPr>
        <p:txBody>
          <a:bodyPr anchor="b">
            <a:spAutoFit/>
          </a:bodyPr>
          <a:lstStyle>
            <a:lvl1pPr marL="0" indent="0">
              <a:spcBef>
                <a:spcPts val="0"/>
              </a:spcBef>
              <a:buNone/>
              <a:defRPr sz="4000" i="0">
                <a:solidFill>
                  <a:schemeClr val="bg1"/>
                </a:solidFill>
                <a:latin typeface="Butler" panose="02070803080706020303" pitchFamily="18" charset="0"/>
              </a:defRPr>
            </a:lvl1pPr>
            <a:lvl2pPr>
              <a:spcBef>
                <a:spcPts val="0"/>
              </a:spcBef>
              <a:defRPr>
                <a:solidFill>
                  <a:schemeClr val="bg1"/>
                </a:solidFill>
                <a:latin typeface="Proxima Nova Rg" panose="02000506030000020004" pitchFamily="50" charset="0"/>
              </a:defRPr>
            </a:lvl2pPr>
            <a:lvl3pPr>
              <a:spcBef>
                <a:spcPts val="0"/>
              </a:spcBef>
              <a:defRPr>
                <a:solidFill>
                  <a:schemeClr val="bg1"/>
                </a:solidFill>
                <a:latin typeface="Proxima Nova Rg" panose="02000506030000020004" pitchFamily="50" charset="0"/>
              </a:defRPr>
            </a:lvl3pPr>
            <a:lvl4pPr>
              <a:spcBef>
                <a:spcPts val="0"/>
              </a:spcBef>
              <a:defRPr>
                <a:solidFill>
                  <a:schemeClr val="bg1"/>
                </a:solidFill>
                <a:latin typeface="Proxima Nova Rg" panose="02000506030000020004" pitchFamily="50" charset="0"/>
              </a:defRPr>
            </a:lvl4pPr>
            <a:lvl5pPr>
              <a:spcBef>
                <a:spcPts val="0"/>
              </a:spcBef>
              <a:defRPr>
                <a:solidFill>
                  <a:schemeClr val="bg1"/>
                </a:solidFill>
                <a:latin typeface="Proxima Nova Rg" panose="02000506030000020004" pitchFamily="50" charset="0"/>
              </a:defRPr>
            </a:lvl5pPr>
          </a:lstStyle>
          <a:p>
            <a:pPr lvl="0"/>
            <a:r>
              <a:rPr lang="en-US"/>
              <a:t>Click to edit Master text styles</a:t>
            </a:r>
          </a:p>
        </p:txBody>
      </p:sp>
      <p:sp>
        <p:nvSpPr>
          <p:cNvPr id="13" name="Text Placeholder 2"/>
          <p:cNvSpPr>
            <a:spLocks noGrp="1"/>
          </p:cNvSpPr>
          <p:nvPr>
            <p:ph type="body" sz="quarter" idx="16"/>
          </p:nvPr>
        </p:nvSpPr>
        <p:spPr>
          <a:xfrm>
            <a:off x="7961375" y="4105411"/>
            <a:ext cx="3373438" cy="1631216"/>
          </a:xfrm>
          <a:prstGeom prst="rect">
            <a:avLst/>
          </a:prstGeom>
        </p:spPr>
        <p:txBody>
          <a:bodyPr>
            <a:spAutoFit/>
          </a:bodyPr>
          <a:lstStyle>
            <a:lvl1pPr>
              <a:spcBef>
                <a:spcPts val="0"/>
              </a:spcBef>
              <a:defRPr sz="2000">
                <a:solidFill>
                  <a:schemeClr val="bg1"/>
                </a:solidFill>
                <a:latin typeface="Proxima Nova Rg" panose="02000506030000020004" pitchFamily="50" charset="0"/>
              </a:defRPr>
            </a:lvl1pPr>
            <a:lvl2pPr>
              <a:spcBef>
                <a:spcPts val="0"/>
              </a:spcBef>
              <a:defRPr sz="2000">
                <a:solidFill>
                  <a:schemeClr val="bg1"/>
                </a:solidFill>
                <a:latin typeface="Proxima Nova Rg" panose="02000506030000020004" pitchFamily="50" charset="0"/>
              </a:defRPr>
            </a:lvl2pPr>
            <a:lvl3pPr>
              <a:spcBef>
                <a:spcPts val="0"/>
              </a:spcBef>
              <a:defRPr sz="2000">
                <a:solidFill>
                  <a:schemeClr val="bg1"/>
                </a:solidFill>
                <a:latin typeface="Proxima Nova Rg" panose="02000506030000020004" pitchFamily="50" charset="0"/>
              </a:defRPr>
            </a:lvl3pPr>
            <a:lvl4pPr>
              <a:spcBef>
                <a:spcPts val="0"/>
              </a:spcBef>
              <a:defRPr sz="2000">
                <a:solidFill>
                  <a:schemeClr val="bg1"/>
                </a:solidFill>
                <a:latin typeface="Proxima Nova Rg" panose="02000506030000020004" pitchFamily="50" charset="0"/>
              </a:defRPr>
            </a:lvl4pPr>
            <a:lvl5pPr>
              <a:spcBef>
                <a:spcPts val="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hape 140"/>
          <p:cNvSpPr/>
          <p:nvPr userDrawn="1"/>
        </p:nvSpPr>
        <p:spPr>
          <a:xfrm>
            <a:off x="7961375" y="3994316"/>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17" name="Text Placeholder 21"/>
          <p:cNvSpPr>
            <a:spLocks noGrp="1"/>
          </p:cNvSpPr>
          <p:nvPr>
            <p:ph type="body" sz="quarter" idx="10"/>
          </p:nvPr>
        </p:nvSpPr>
        <p:spPr>
          <a:xfrm>
            <a:off x="1384383" y="781587"/>
            <a:ext cx="9423236" cy="1459624"/>
          </a:xfrm>
          <a:prstGeom prst="rect">
            <a:avLst/>
          </a:prstGeom>
        </p:spPr>
        <p:txBody>
          <a:bodyPr anchor="b"/>
          <a:lstStyle>
            <a:lvl1pPr marL="0" indent="0" algn="ctr">
              <a:spcBef>
                <a:spcPts val="600"/>
              </a:spcBef>
              <a:buNone/>
              <a:defRPr sz="48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18" name="Shape 140"/>
          <p:cNvSpPr/>
          <p:nvPr userDrawn="1"/>
        </p:nvSpPr>
        <p:spPr>
          <a:xfrm>
            <a:off x="5983224" y="2262094"/>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34950491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oints - No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22338" y="744763"/>
            <a:ext cx="10768919" cy="461665"/>
          </a:xfrm>
          <a:prstGeom prst="rect">
            <a:avLst/>
          </a:prstGeom>
        </p:spPr>
        <p:txBody>
          <a:bodyPr wrap="square">
            <a:spAutoFit/>
          </a:bodyPr>
          <a:lstStyle>
            <a:lvl1pPr marL="0" indent="0">
              <a:buNone/>
              <a:defRPr sz="2400" i="0">
                <a:solidFill>
                  <a:schemeClr val="bg1"/>
                </a:solidFill>
                <a:latin typeface="Butler" panose="02070803080706020303" pitchFamily="18" charset="0"/>
              </a:defRPr>
            </a:lvl1pPr>
            <a:lvl2pPr marL="222245" indent="0">
              <a:buNone/>
              <a:defRPr>
                <a:solidFill>
                  <a:schemeClr val="bg1"/>
                </a:solidFill>
                <a:latin typeface="Proxima Nova Rg" panose="02000506030000020004" pitchFamily="50" charset="0"/>
              </a:defRPr>
            </a:lvl2pPr>
            <a:lvl3pPr marL="444489" indent="0">
              <a:buNone/>
              <a:defRPr>
                <a:solidFill>
                  <a:schemeClr val="bg1"/>
                </a:solidFill>
                <a:latin typeface="Proxima Nova Rg" panose="02000506030000020004" pitchFamily="50" charset="0"/>
              </a:defRPr>
            </a:lvl3pPr>
            <a:lvl4pPr marL="666734" indent="0">
              <a:buNone/>
              <a:defRPr>
                <a:solidFill>
                  <a:schemeClr val="bg1"/>
                </a:solidFill>
                <a:latin typeface="Proxima Nova Rg" panose="02000506030000020004" pitchFamily="50" charset="0"/>
              </a:defRPr>
            </a:lvl4pPr>
            <a:lvl5pPr marL="888978" indent="0">
              <a:buNone/>
              <a:defRPr>
                <a:solidFill>
                  <a:schemeClr val="bg1"/>
                </a:solidFill>
                <a:latin typeface="Proxima Nova Rg" panose="02000506030000020004" pitchFamily="50" charset="0"/>
              </a:defRPr>
            </a:lvl5pPr>
          </a:lstStyle>
          <a:p>
            <a:pPr lvl="0"/>
            <a:r>
              <a:rPr lang="en-US"/>
              <a:t>Click to edit Master text styles</a:t>
            </a:r>
          </a:p>
        </p:txBody>
      </p:sp>
      <p:sp>
        <p:nvSpPr>
          <p:cNvPr id="7" name="Text Placeholder 6"/>
          <p:cNvSpPr>
            <a:spLocks noGrp="1"/>
          </p:cNvSpPr>
          <p:nvPr>
            <p:ph type="body" sz="quarter" idx="11"/>
          </p:nvPr>
        </p:nvSpPr>
        <p:spPr>
          <a:xfrm>
            <a:off x="922337" y="1217568"/>
            <a:ext cx="10768919" cy="637946"/>
          </a:xfrm>
          <a:prstGeom prst="rect">
            <a:avLst/>
          </a:prstGeom>
        </p:spPr>
        <p:txBody>
          <a:bodyPr/>
          <a:lstStyle>
            <a:lvl1pPr marL="0" indent="0">
              <a:spcBef>
                <a:spcPts val="0"/>
              </a:spcBef>
              <a:buNone/>
              <a:defRPr lang="en-US" sz="16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1pPr>
            <a:lvl2pPr marL="222245"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2pPr>
            <a:lvl3pPr marL="444489"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3pPr>
            <a:lvl4pPr marL="666734"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4pPr>
            <a:lvl5pPr marL="888978" indent="0">
              <a:spcBef>
                <a:spcPts val="0"/>
              </a:spcBef>
              <a:buNone/>
              <a:defRPr lang="en-US" sz="2000" b="0" i="0" u="none" strike="noStrike" cap="none" spc="0" baseline="0" dirty="0">
                <a:ln>
                  <a:noFill/>
                </a:ln>
                <a:solidFill>
                  <a:schemeClr val="bg1"/>
                </a:solidFill>
                <a:uFillTx/>
                <a:latin typeface="Proxima Nova Rg" panose="02000506030000020004" pitchFamily="50" charset="0"/>
                <a:ea typeface="+mn-ea"/>
                <a:cs typeface="+mn-cs"/>
                <a:sym typeface="Helvetica Light"/>
              </a:defRPr>
            </a:lvl5pPr>
          </a:lstStyle>
          <a:p>
            <a:pPr lvl="0"/>
            <a:r>
              <a:rPr lang="en-US"/>
              <a:t>Click to edit Master text styles</a:t>
            </a:r>
          </a:p>
        </p:txBody>
      </p:sp>
      <p:sp>
        <p:nvSpPr>
          <p:cNvPr id="8" name="Text Placeholder 3"/>
          <p:cNvSpPr>
            <a:spLocks noGrp="1"/>
          </p:cNvSpPr>
          <p:nvPr>
            <p:ph type="body" sz="quarter" idx="12"/>
          </p:nvPr>
        </p:nvSpPr>
        <p:spPr>
          <a:xfrm>
            <a:off x="922338" y="2101241"/>
            <a:ext cx="10768919" cy="461665"/>
          </a:xfrm>
          <a:prstGeom prst="rect">
            <a:avLst/>
          </a:prstGeom>
        </p:spPr>
        <p:txBody>
          <a:bodyPr wrap="square">
            <a:spAutoFit/>
          </a:bodyPr>
          <a:lstStyle>
            <a:lvl1pPr marL="0" indent="0">
              <a:buNone/>
              <a:defRPr sz="2400" i="0">
                <a:solidFill>
                  <a:schemeClr val="bg1"/>
                </a:solidFill>
                <a:latin typeface="Butler" panose="02070803080706020303" pitchFamily="18" charset="0"/>
              </a:defRPr>
            </a:lvl1pPr>
            <a:lvl2pPr marL="222245" indent="0">
              <a:buNone/>
              <a:defRPr>
                <a:solidFill>
                  <a:schemeClr val="bg1"/>
                </a:solidFill>
                <a:latin typeface="Proxima Nova Rg" panose="02000506030000020004" pitchFamily="50" charset="0"/>
              </a:defRPr>
            </a:lvl2pPr>
            <a:lvl3pPr marL="444489" indent="0">
              <a:buNone/>
              <a:defRPr>
                <a:solidFill>
                  <a:schemeClr val="bg1"/>
                </a:solidFill>
                <a:latin typeface="Proxima Nova Rg" panose="02000506030000020004" pitchFamily="50" charset="0"/>
              </a:defRPr>
            </a:lvl3pPr>
            <a:lvl4pPr marL="666734" indent="0">
              <a:buNone/>
              <a:defRPr>
                <a:solidFill>
                  <a:schemeClr val="bg1"/>
                </a:solidFill>
                <a:latin typeface="Proxima Nova Rg" panose="02000506030000020004" pitchFamily="50" charset="0"/>
              </a:defRPr>
            </a:lvl4pPr>
            <a:lvl5pPr marL="888978" indent="0">
              <a:buNone/>
              <a:defRPr>
                <a:solidFill>
                  <a:schemeClr val="bg1"/>
                </a:solidFill>
                <a:latin typeface="Proxima Nova Rg" panose="02000506030000020004" pitchFamily="50" charset="0"/>
              </a:defRPr>
            </a:lvl5pPr>
          </a:lstStyle>
          <a:p>
            <a:pPr lvl="0"/>
            <a:r>
              <a:rPr lang="en-US"/>
              <a:t>Click to edit Master text styles</a:t>
            </a:r>
          </a:p>
        </p:txBody>
      </p:sp>
      <p:sp>
        <p:nvSpPr>
          <p:cNvPr id="9" name="Text Placeholder 6"/>
          <p:cNvSpPr>
            <a:spLocks noGrp="1"/>
          </p:cNvSpPr>
          <p:nvPr>
            <p:ph type="body" sz="quarter" idx="13"/>
          </p:nvPr>
        </p:nvSpPr>
        <p:spPr>
          <a:xfrm>
            <a:off x="922337" y="2574046"/>
            <a:ext cx="10768919" cy="637946"/>
          </a:xfrm>
          <a:prstGeom prst="rect">
            <a:avLst/>
          </a:prstGeom>
        </p:spPr>
        <p:txBody>
          <a:bodyPr/>
          <a:lstStyle>
            <a:lvl1pPr marL="0" indent="0">
              <a:spcBef>
                <a:spcPts val="0"/>
              </a:spcBef>
              <a:buNone/>
              <a:defRPr lang="en-US" sz="16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1pPr>
            <a:lvl2pPr marL="222245"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2pPr>
            <a:lvl3pPr marL="444489"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3pPr>
            <a:lvl4pPr marL="666734"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4pPr>
            <a:lvl5pPr marL="888978" indent="0">
              <a:spcBef>
                <a:spcPts val="0"/>
              </a:spcBef>
              <a:buNone/>
              <a:defRPr lang="en-US" sz="2000" b="0" i="0" u="none" strike="noStrike" cap="none" spc="0" baseline="0" dirty="0">
                <a:ln>
                  <a:noFill/>
                </a:ln>
                <a:solidFill>
                  <a:schemeClr val="bg1"/>
                </a:solidFill>
                <a:uFillTx/>
                <a:latin typeface="Proxima Nova Rg" panose="02000506030000020004" pitchFamily="50" charset="0"/>
                <a:ea typeface="+mn-ea"/>
                <a:cs typeface="+mn-cs"/>
                <a:sym typeface="Helvetica Light"/>
              </a:defRPr>
            </a:lvl5pPr>
          </a:lstStyle>
          <a:p>
            <a:pPr lvl="0"/>
            <a:r>
              <a:rPr lang="en-US"/>
              <a:t>Click to edit Master text styles</a:t>
            </a:r>
          </a:p>
        </p:txBody>
      </p:sp>
      <p:sp>
        <p:nvSpPr>
          <p:cNvPr id="10" name="Text Placeholder 3"/>
          <p:cNvSpPr>
            <a:spLocks noGrp="1"/>
          </p:cNvSpPr>
          <p:nvPr>
            <p:ph type="body" sz="quarter" idx="14"/>
          </p:nvPr>
        </p:nvSpPr>
        <p:spPr>
          <a:xfrm>
            <a:off x="922338" y="3455450"/>
            <a:ext cx="10768919" cy="461665"/>
          </a:xfrm>
          <a:prstGeom prst="rect">
            <a:avLst/>
          </a:prstGeom>
        </p:spPr>
        <p:txBody>
          <a:bodyPr wrap="square">
            <a:spAutoFit/>
          </a:bodyPr>
          <a:lstStyle>
            <a:lvl1pPr marL="0" indent="0">
              <a:buNone/>
              <a:defRPr sz="2400" i="0">
                <a:solidFill>
                  <a:schemeClr val="bg1"/>
                </a:solidFill>
                <a:latin typeface="Butler" panose="02070803080706020303" pitchFamily="18" charset="0"/>
              </a:defRPr>
            </a:lvl1pPr>
            <a:lvl2pPr marL="222245" indent="0">
              <a:buNone/>
              <a:defRPr>
                <a:solidFill>
                  <a:schemeClr val="bg1"/>
                </a:solidFill>
                <a:latin typeface="Proxima Nova Rg" panose="02000506030000020004" pitchFamily="50" charset="0"/>
              </a:defRPr>
            </a:lvl2pPr>
            <a:lvl3pPr marL="444489" indent="0">
              <a:buNone/>
              <a:defRPr>
                <a:solidFill>
                  <a:schemeClr val="bg1"/>
                </a:solidFill>
                <a:latin typeface="Proxima Nova Rg" panose="02000506030000020004" pitchFamily="50" charset="0"/>
              </a:defRPr>
            </a:lvl3pPr>
            <a:lvl4pPr marL="666734" indent="0">
              <a:buNone/>
              <a:defRPr>
                <a:solidFill>
                  <a:schemeClr val="bg1"/>
                </a:solidFill>
                <a:latin typeface="Proxima Nova Rg" panose="02000506030000020004" pitchFamily="50" charset="0"/>
              </a:defRPr>
            </a:lvl4pPr>
            <a:lvl5pPr marL="888978" indent="0">
              <a:buNone/>
              <a:defRPr>
                <a:solidFill>
                  <a:schemeClr val="bg1"/>
                </a:solidFill>
                <a:latin typeface="Proxima Nova Rg" panose="02000506030000020004" pitchFamily="50" charset="0"/>
              </a:defRPr>
            </a:lvl5pPr>
          </a:lstStyle>
          <a:p>
            <a:pPr lvl="0"/>
            <a:r>
              <a:rPr lang="en-US"/>
              <a:t>Click to edit Master text styles</a:t>
            </a:r>
          </a:p>
        </p:txBody>
      </p:sp>
      <p:sp>
        <p:nvSpPr>
          <p:cNvPr id="11" name="Text Placeholder 6"/>
          <p:cNvSpPr>
            <a:spLocks noGrp="1"/>
          </p:cNvSpPr>
          <p:nvPr>
            <p:ph type="body" sz="quarter" idx="15"/>
          </p:nvPr>
        </p:nvSpPr>
        <p:spPr>
          <a:xfrm>
            <a:off x="922337" y="3928255"/>
            <a:ext cx="10768919" cy="637946"/>
          </a:xfrm>
          <a:prstGeom prst="rect">
            <a:avLst/>
          </a:prstGeom>
        </p:spPr>
        <p:txBody>
          <a:bodyPr/>
          <a:lstStyle>
            <a:lvl1pPr marL="0" indent="0">
              <a:spcBef>
                <a:spcPts val="0"/>
              </a:spcBef>
              <a:buNone/>
              <a:defRPr lang="en-US" sz="16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1pPr>
            <a:lvl2pPr marL="222245"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2pPr>
            <a:lvl3pPr marL="444489"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3pPr>
            <a:lvl4pPr marL="666734"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4pPr>
            <a:lvl5pPr marL="888978" indent="0">
              <a:spcBef>
                <a:spcPts val="0"/>
              </a:spcBef>
              <a:buNone/>
              <a:defRPr lang="en-US" sz="2000" b="0" i="0" u="none" strike="noStrike" cap="none" spc="0" baseline="0" dirty="0">
                <a:ln>
                  <a:noFill/>
                </a:ln>
                <a:solidFill>
                  <a:schemeClr val="bg1"/>
                </a:solidFill>
                <a:uFillTx/>
                <a:latin typeface="Proxima Nova Rg" panose="02000506030000020004" pitchFamily="50" charset="0"/>
                <a:ea typeface="+mn-ea"/>
                <a:cs typeface="+mn-cs"/>
                <a:sym typeface="Helvetica Light"/>
              </a:defRPr>
            </a:lvl5pPr>
          </a:lstStyle>
          <a:p>
            <a:pPr lvl="0"/>
            <a:r>
              <a:rPr lang="en-US"/>
              <a:t>Click to edit Master text styles</a:t>
            </a:r>
          </a:p>
        </p:txBody>
      </p:sp>
      <p:sp>
        <p:nvSpPr>
          <p:cNvPr id="12" name="Text Placeholder 3"/>
          <p:cNvSpPr>
            <a:spLocks noGrp="1"/>
          </p:cNvSpPr>
          <p:nvPr>
            <p:ph type="body" sz="quarter" idx="16"/>
          </p:nvPr>
        </p:nvSpPr>
        <p:spPr>
          <a:xfrm>
            <a:off x="922338" y="4816916"/>
            <a:ext cx="10768919" cy="461665"/>
          </a:xfrm>
          <a:prstGeom prst="rect">
            <a:avLst/>
          </a:prstGeom>
        </p:spPr>
        <p:txBody>
          <a:bodyPr wrap="square">
            <a:spAutoFit/>
          </a:bodyPr>
          <a:lstStyle>
            <a:lvl1pPr marL="0" indent="0">
              <a:buNone/>
              <a:defRPr sz="2400" i="0">
                <a:solidFill>
                  <a:schemeClr val="bg1"/>
                </a:solidFill>
                <a:latin typeface="Butler" panose="02070803080706020303" pitchFamily="18" charset="0"/>
              </a:defRPr>
            </a:lvl1pPr>
            <a:lvl2pPr marL="222245" indent="0">
              <a:buNone/>
              <a:defRPr>
                <a:solidFill>
                  <a:schemeClr val="bg1"/>
                </a:solidFill>
                <a:latin typeface="Proxima Nova Rg" panose="02000506030000020004" pitchFamily="50" charset="0"/>
              </a:defRPr>
            </a:lvl2pPr>
            <a:lvl3pPr marL="444489" indent="0">
              <a:buNone/>
              <a:defRPr>
                <a:solidFill>
                  <a:schemeClr val="bg1"/>
                </a:solidFill>
                <a:latin typeface="Proxima Nova Rg" panose="02000506030000020004" pitchFamily="50" charset="0"/>
              </a:defRPr>
            </a:lvl3pPr>
            <a:lvl4pPr marL="666734" indent="0">
              <a:buNone/>
              <a:defRPr>
                <a:solidFill>
                  <a:schemeClr val="bg1"/>
                </a:solidFill>
                <a:latin typeface="Proxima Nova Rg" panose="02000506030000020004" pitchFamily="50" charset="0"/>
              </a:defRPr>
            </a:lvl4pPr>
            <a:lvl5pPr marL="888978" indent="0">
              <a:buNone/>
              <a:defRPr>
                <a:solidFill>
                  <a:schemeClr val="bg1"/>
                </a:solidFill>
                <a:latin typeface="Proxima Nova Rg" panose="02000506030000020004" pitchFamily="50" charset="0"/>
              </a:defRPr>
            </a:lvl5pPr>
          </a:lstStyle>
          <a:p>
            <a:pPr lvl="0"/>
            <a:r>
              <a:rPr lang="en-US"/>
              <a:t>Click to edit Master text styles</a:t>
            </a:r>
          </a:p>
        </p:txBody>
      </p:sp>
      <p:sp>
        <p:nvSpPr>
          <p:cNvPr id="13" name="Text Placeholder 6"/>
          <p:cNvSpPr>
            <a:spLocks noGrp="1"/>
          </p:cNvSpPr>
          <p:nvPr>
            <p:ph type="body" sz="quarter" idx="17"/>
          </p:nvPr>
        </p:nvSpPr>
        <p:spPr>
          <a:xfrm>
            <a:off x="922337" y="5289721"/>
            <a:ext cx="10768919" cy="637946"/>
          </a:xfrm>
          <a:prstGeom prst="rect">
            <a:avLst/>
          </a:prstGeom>
        </p:spPr>
        <p:txBody>
          <a:bodyPr/>
          <a:lstStyle>
            <a:lvl1pPr marL="0" indent="0">
              <a:spcBef>
                <a:spcPts val="0"/>
              </a:spcBef>
              <a:buNone/>
              <a:defRPr lang="en-US" sz="16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1pPr>
            <a:lvl2pPr marL="222245"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2pPr>
            <a:lvl3pPr marL="444489"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3pPr>
            <a:lvl4pPr marL="666734" indent="0">
              <a:spcBef>
                <a:spcPts val="0"/>
              </a:spcBef>
              <a:buNone/>
              <a:defRPr lang="en-US" sz="2000" b="0" i="0" u="none" strike="noStrike" cap="none" spc="0" baseline="0" dirty="0" smtClean="0">
                <a:ln>
                  <a:noFill/>
                </a:ln>
                <a:solidFill>
                  <a:schemeClr val="bg1"/>
                </a:solidFill>
                <a:uFillTx/>
                <a:latin typeface="Proxima Nova Rg" panose="02000506030000020004" pitchFamily="50" charset="0"/>
                <a:ea typeface="+mn-ea"/>
                <a:cs typeface="+mn-cs"/>
                <a:sym typeface="Helvetica Light"/>
              </a:defRPr>
            </a:lvl4pPr>
            <a:lvl5pPr marL="888978" indent="0">
              <a:spcBef>
                <a:spcPts val="0"/>
              </a:spcBef>
              <a:buNone/>
              <a:defRPr lang="en-US" sz="2000" b="0" i="0" u="none" strike="noStrike" cap="none" spc="0" baseline="0" dirty="0">
                <a:ln>
                  <a:noFill/>
                </a:ln>
                <a:solidFill>
                  <a:schemeClr val="bg1"/>
                </a:solidFill>
                <a:uFillTx/>
                <a:latin typeface="Proxima Nova Rg" panose="02000506030000020004" pitchFamily="50" charset="0"/>
                <a:ea typeface="+mn-ea"/>
                <a:cs typeface="+mn-cs"/>
                <a:sym typeface="Helvetica Light"/>
              </a:defRPr>
            </a:lvl5pPr>
          </a:lstStyle>
          <a:p>
            <a:pPr lvl="0"/>
            <a:r>
              <a:rPr lang="en-US"/>
              <a:t>Click to edit Master text styles</a:t>
            </a:r>
          </a:p>
        </p:txBody>
      </p:sp>
    </p:spTree>
    <p:extLst>
      <p:ext uri="{BB962C8B-B14F-4D97-AF65-F5344CB8AC3E}">
        <p14:creationId xmlns:p14="http://schemas.microsoft.com/office/powerpoint/2010/main" val="428744646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Team Photos ">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1089415" y="678426"/>
            <a:ext cx="10013172" cy="859815"/>
          </a:xfrm>
          <a:prstGeom prst="rect">
            <a:avLst/>
          </a:prstGeom>
        </p:spPr>
        <p:txBody>
          <a:bodyPr anchor="b">
            <a:spAutoFit/>
          </a:bodyPr>
          <a:lstStyle>
            <a:lvl1pPr marL="0" indent="0" algn="ctr">
              <a:buNone/>
              <a:defRPr sz="480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24" name="Shape 140"/>
          <p:cNvSpPr/>
          <p:nvPr userDrawn="1"/>
        </p:nvSpPr>
        <p:spPr>
          <a:xfrm>
            <a:off x="5983224" y="1580365"/>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
        <p:nvSpPr>
          <p:cNvPr id="3" name="Picture Placeholder 2"/>
          <p:cNvSpPr>
            <a:spLocks noGrp="1"/>
          </p:cNvSpPr>
          <p:nvPr>
            <p:ph type="pic" sz="quarter" idx="11"/>
          </p:nvPr>
        </p:nvSpPr>
        <p:spPr>
          <a:xfrm>
            <a:off x="2837965" y="2342598"/>
            <a:ext cx="1836025" cy="1837944"/>
          </a:xfrm>
          <a:prstGeom prst="rect">
            <a:avLst/>
          </a:prstGeom>
        </p:spPr>
        <p:txBody>
          <a:bodyPr anchor="ctr"/>
          <a:lstStyle>
            <a:lvl1pPr marL="0" indent="0" algn="ctr">
              <a:buNone/>
              <a:defRPr sz="1600">
                <a:solidFill>
                  <a:schemeClr val="bg1"/>
                </a:solidFill>
                <a:latin typeface="Proxima Nova Rg" panose="02000506030000020004" pitchFamily="50" charset="0"/>
              </a:defRPr>
            </a:lvl1pPr>
          </a:lstStyle>
          <a:p>
            <a:r>
              <a:rPr lang="en-US"/>
              <a:t>Click icon to add picture</a:t>
            </a:r>
            <a:endParaRPr lang="en-US" dirty="0"/>
          </a:p>
        </p:txBody>
      </p:sp>
      <p:sp>
        <p:nvSpPr>
          <p:cNvPr id="7" name="Picture Placeholder 2"/>
          <p:cNvSpPr>
            <a:spLocks noGrp="1"/>
          </p:cNvSpPr>
          <p:nvPr>
            <p:ph type="pic" sz="quarter" idx="12"/>
          </p:nvPr>
        </p:nvSpPr>
        <p:spPr>
          <a:xfrm>
            <a:off x="5179197" y="2342598"/>
            <a:ext cx="1836025" cy="1837944"/>
          </a:xfrm>
          <a:prstGeom prst="rect">
            <a:avLst/>
          </a:prstGeom>
        </p:spPr>
        <p:txBody>
          <a:bodyPr anchor="ctr"/>
          <a:lstStyle>
            <a:lvl1pPr marL="0" indent="0" algn="ctr">
              <a:buNone/>
              <a:defRPr sz="1600">
                <a:solidFill>
                  <a:schemeClr val="bg1"/>
                </a:solidFill>
                <a:latin typeface="Proxima Nova Rg" panose="02000506030000020004" pitchFamily="50" charset="0"/>
              </a:defRPr>
            </a:lvl1pPr>
          </a:lstStyle>
          <a:p>
            <a:r>
              <a:rPr lang="en-US"/>
              <a:t>Click icon to add picture</a:t>
            </a:r>
            <a:endParaRPr lang="en-US" dirty="0"/>
          </a:p>
        </p:txBody>
      </p:sp>
      <p:sp>
        <p:nvSpPr>
          <p:cNvPr id="8" name="Picture Placeholder 2"/>
          <p:cNvSpPr>
            <a:spLocks noGrp="1"/>
          </p:cNvSpPr>
          <p:nvPr>
            <p:ph type="pic" sz="quarter" idx="13"/>
          </p:nvPr>
        </p:nvSpPr>
        <p:spPr>
          <a:xfrm>
            <a:off x="7520429" y="2342598"/>
            <a:ext cx="1836025" cy="1837944"/>
          </a:xfrm>
          <a:prstGeom prst="rect">
            <a:avLst/>
          </a:prstGeom>
        </p:spPr>
        <p:txBody>
          <a:bodyPr anchor="ctr"/>
          <a:lstStyle>
            <a:lvl1pPr marL="0" indent="0" algn="ctr">
              <a:buNone/>
              <a:defRPr sz="1600">
                <a:solidFill>
                  <a:schemeClr val="bg1"/>
                </a:solidFill>
                <a:latin typeface="Proxima Nova Rg" panose="02000506030000020004" pitchFamily="50" charset="0"/>
              </a:defRPr>
            </a:lvl1pPr>
          </a:lstStyle>
          <a:p>
            <a:r>
              <a:rPr lang="en-US"/>
              <a:t>Click icon to add picture</a:t>
            </a:r>
            <a:endParaRPr lang="en-US" dirty="0"/>
          </a:p>
        </p:txBody>
      </p:sp>
      <p:sp>
        <p:nvSpPr>
          <p:cNvPr id="9" name="Picture Placeholder 2"/>
          <p:cNvSpPr>
            <a:spLocks noGrp="1"/>
          </p:cNvSpPr>
          <p:nvPr>
            <p:ph type="pic" sz="quarter" idx="14"/>
          </p:nvPr>
        </p:nvSpPr>
        <p:spPr>
          <a:xfrm>
            <a:off x="2837965" y="4428579"/>
            <a:ext cx="1836025" cy="1837944"/>
          </a:xfrm>
          <a:prstGeom prst="rect">
            <a:avLst/>
          </a:prstGeom>
        </p:spPr>
        <p:txBody>
          <a:bodyPr anchor="ctr"/>
          <a:lstStyle>
            <a:lvl1pPr marL="0" indent="0" algn="ctr">
              <a:buNone/>
              <a:defRPr sz="1600">
                <a:solidFill>
                  <a:schemeClr val="bg1"/>
                </a:solidFill>
                <a:latin typeface="Proxima Nova Rg" panose="02000506030000020004" pitchFamily="50" charset="0"/>
              </a:defRPr>
            </a:lvl1pPr>
          </a:lstStyle>
          <a:p>
            <a:r>
              <a:rPr lang="en-US"/>
              <a:t>Click icon to add picture</a:t>
            </a:r>
            <a:endParaRPr lang="en-US" dirty="0"/>
          </a:p>
        </p:txBody>
      </p:sp>
      <p:sp>
        <p:nvSpPr>
          <p:cNvPr id="10" name="Picture Placeholder 2"/>
          <p:cNvSpPr>
            <a:spLocks noGrp="1"/>
          </p:cNvSpPr>
          <p:nvPr>
            <p:ph type="pic" sz="quarter" idx="15"/>
          </p:nvPr>
        </p:nvSpPr>
        <p:spPr>
          <a:xfrm>
            <a:off x="5179197" y="4428579"/>
            <a:ext cx="1836025" cy="1837944"/>
          </a:xfrm>
          <a:prstGeom prst="rect">
            <a:avLst/>
          </a:prstGeom>
        </p:spPr>
        <p:txBody>
          <a:bodyPr anchor="ctr"/>
          <a:lstStyle>
            <a:lvl1pPr marL="0" indent="0" algn="ctr">
              <a:buNone/>
              <a:defRPr sz="1600">
                <a:solidFill>
                  <a:schemeClr val="bg1"/>
                </a:solidFill>
                <a:latin typeface="Proxima Nova Rg" panose="02000506030000020004" pitchFamily="50" charset="0"/>
              </a:defRPr>
            </a:lvl1pPr>
          </a:lstStyle>
          <a:p>
            <a:r>
              <a:rPr lang="en-US"/>
              <a:t>Click icon to add picture</a:t>
            </a:r>
            <a:endParaRPr lang="en-US" dirty="0"/>
          </a:p>
        </p:txBody>
      </p:sp>
      <p:sp>
        <p:nvSpPr>
          <p:cNvPr id="11" name="Picture Placeholder 2"/>
          <p:cNvSpPr>
            <a:spLocks noGrp="1"/>
          </p:cNvSpPr>
          <p:nvPr>
            <p:ph type="pic" sz="quarter" idx="16"/>
          </p:nvPr>
        </p:nvSpPr>
        <p:spPr>
          <a:xfrm>
            <a:off x="7520429" y="4428579"/>
            <a:ext cx="1836025" cy="1837944"/>
          </a:xfrm>
          <a:prstGeom prst="rect">
            <a:avLst/>
          </a:prstGeom>
        </p:spPr>
        <p:txBody>
          <a:bodyPr anchor="ctr"/>
          <a:lstStyle>
            <a:lvl1pPr marL="0" indent="0" algn="ctr">
              <a:buNone/>
              <a:defRPr sz="1600">
                <a:solidFill>
                  <a:schemeClr val="bg1"/>
                </a:solidFill>
                <a:latin typeface="Proxima Nova Rg" panose="02000506030000020004" pitchFamily="50" charset="0"/>
              </a:defRPr>
            </a:lvl1pPr>
          </a:lstStyle>
          <a:p>
            <a:r>
              <a:rPr lang="en-US"/>
              <a:t>Click icon to add picture</a:t>
            </a:r>
            <a:endParaRPr lang="en-US" dirty="0"/>
          </a:p>
        </p:txBody>
      </p:sp>
      <p:sp>
        <p:nvSpPr>
          <p:cNvPr id="5" name="Text Placeholder 4"/>
          <p:cNvSpPr>
            <a:spLocks noGrp="1"/>
          </p:cNvSpPr>
          <p:nvPr>
            <p:ph type="body" sz="quarter" idx="17" hasCustomPrompt="1"/>
          </p:nvPr>
        </p:nvSpPr>
        <p:spPr>
          <a:xfrm>
            <a:off x="2917582" y="5370438"/>
            <a:ext cx="1676790" cy="601376"/>
          </a:xfrm>
          <a:prstGeom prst="rect">
            <a:avLst/>
          </a:prstGeom>
        </p:spPr>
        <p:txBody>
          <a:bodyPr lIns="0" tIns="0" rIns="0" bIns="0" anchor="b"/>
          <a:lstStyle>
            <a:lvl1pPr marL="0" indent="0">
              <a:spcBef>
                <a:spcPts val="0"/>
              </a:spcBef>
              <a:buNone/>
              <a:defRPr sz="1600">
                <a:solidFill>
                  <a:schemeClr val="bg1"/>
                </a:solidFill>
                <a:latin typeface="Butler" panose="02070803080706020303" pitchFamily="18" charset="0"/>
              </a:defRPr>
            </a:lvl1pPr>
          </a:lstStyle>
          <a:p>
            <a:pPr lvl="0"/>
            <a:r>
              <a:rPr lang="en-US" dirty="0"/>
              <a:t>Team Member Name</a:t>
            </a:r>
          </a:p>
        </p:txBody>
      </p:sp>
      <p:sp>
        <p:nvSpPr>
          <p:cNvPr id="15" name="Text Placeholder 4"/>
          <p:cNvSpPr>
            <a:spLocks noGrp="1"/>
          </p:cNvSpPr>
          <p:nvPr>
            <p:ph type="body" sz="quarter" idx="18" hasCustomPrompt="1"/>
          </p:nvPr>
        </p:nvSpPr>
        <p:spPr>
          <a:xfrm>
            <a:off x="2917582" y="3260049"/>
            <a:ext cx="1676790" cy="601376"/>
          </a:xfrm>
          <a:prstGeom prst="rect">
            <a:avLst/>
          </a:prstGeom>
        </p:spPr>
        <p:txBody>
          <a:bodyPr lIns="0" tIns="0" rIns="0" bIns="0" anchor="b"/>
          <a:lstStyle>
            <a:lvl1pPr marL="0" indent="0">
              <a:spcBef>
                <a:spcPts val="0"/>
              </a:spcBef>
              <a:buNone/>
              <a:defRPr sz="1600">
                <a:solidFill>
                  <a:schemeClr val="bg1"/>
                </a:solidFill>
                <a:latin typeface="Butler" panose="02070803080706020303" pitchFamily="18" charset="0"/>
              </a:defRPr>
            </a:lvl1pPr>
          </a:lstStyle>
          <a:p>
            <a:pPr lvl="0"/>
            <a:r>
              <a:rPr lang="en-US" dirty="0"/>
              <a:t>Team Member Name</a:t>
            </a:r>
          </a:p>
        </p:txBody>
      </p:sp>
      <p:sp>
        <p:nvSpPr>
          <p:cNvPr id="16" name="Text Placeholder 4"/>
          <p:cNvSpPr>
            <a:spLocks noGrp="1"/>
          </p:cNvSpPr>
          <p:nvPr>
            <p:ph type="body" sz="quarter" idx="19" hasCustomPrompt="1"/>
          </p:nvPr>
        </p:nvSpPr>
        <p:spPr>
          <a:xfrm>
            <a:off x="5257605" y="5370438"/>
            <a:ext cx="1676790" cy="601376"/>
          </a:xfrm>
          <a:prstGeom prst="rect">
            <a:avLst/>
          </a:prstGeom>
        </p:spPr>
        <p:txBody>
          <a:bodyPr lIns="0" tIns="0" rIns="0" bIns="0" anchor="b"/>
          <a:lstStyle>
            <a:lvl1pPr marL="0" indent="0">
              <a:spcBef>
                <a:spcPts val="0"/>
              </a:spcBef>
              <a:buNone/>
              <a:defRPr sz="1600">
                <a:solidFill>
                  <a:schemeClr val="bg1"/>
                </a:solidFill>
                <a:latin typeface="Butler" panose="02070803080706020303" pitchFamily="18" charset="0"/>
              </a:defRPr>
            </a:lvl1pPr>
          </a:lstStyle>
          <a:p>
            <a:pPr lvl="0"/>
            <a:r>
              <a:rPr lang="en-US" dirty="0"/>
              <a:t>Team Member Name</a:t>
            </a:r>
          </a:p>
        </p:txBody>
      </p:sp>
      <p:sp>
        <p:nvSpPr>
          <p:cNvPr id="17" name="Text Placeholder 4"/>
          <p:cNvSpPr>
            <a:spLocks noGrp="1"/>
          </p:cNvSpPr>
          <p:nvPr>
            <p:ph type="body" sz="quarter" idx="20" hasCustomPrompt="1"/>
          </p:nvPr>
        </p:nvSpPr>
        <p:spPr>
          <a:xfrm>
            <a:off x="5257605" y="3260049"/>
            <a:ext cx="1676790" cy="601376"/>
          </a:xfrm>
          <a:prstGeom prst="rect">
            <a:avLst/>
          </a:prstGeom>
        </p:spPr>
        <p:txBody>
          <a:bodyPr lIns="0" tIns="0" rIns="0" bIns="0" anchor="b"/>
          <a:lstStyle>
            <a:lvl1pPr marL="0" indent="0">
              <a:spcBef>
                <a:spcPts val="0"/>
              </a:spcBef>
              <a:buNone/>
              <a:defRPr sz="1600">
                <a:solidFill>
                  <a:schemeClr val="bg1"/>
                </a:solidFill>
                <a:latin typeface="Butler" panose="02070803080706020303" pitchFamily="18" charset="0"/>
              </a:defRPr>
            </a:lvl1pPr>
          </a:lstStyle>
          <a:p>
            <a:pPr lvl="0"/>
            <a:r>
              <a:rPr lang="en-US" dirty="0"/>
              <a:t>Team Member Name</a:t>
            </a:r>
          </a:p>
        </p:txBody>
      </p:sp>
      <p:sp>
        <p:nvSpPr>
          <p:cNvPr id="19" name="Text Placeholder 4"/>
          <p:cNvSpPr>
            <a:spLocks noGrp="1"/>
          </p:cNvSpPr>
          <p:nvPr>
            <p:ph type="body" sz="quarter" idx="21" hasCustomPrompt="1"/>
          </p:nvPr>
        </p:nvSpPr>
        <p:spPr>
          <a:xfrm>
            <a:off x="7605548" y="5370438"/>
            <a:ext cx="1676790" cy="601376"/>
          </a:xfrm>
          <a:prstGeom prst="rect">
            <a:avLst/>
          </a:prstGeom>
        </p:spPr>
        <p:txBody>
          <a:bodyPr lIns="0" tIns="0" rIns="0" bIns="0" anchor="b"/>
          <a:lstStyle>
            <a:lvl1pPr marL="0" indent="0">
              <a:spcBef>
                <a:spcPts val="0"/>
              </a:spcBef>
              <a:buNone/>
              <a:defRPr sz="1600">
                <a:solidFill>
                  <a:schemeClr val="bg1"/>
                </a:solidFill>
                <a:latin typeface="Butler" panose="02070803080706020303" pitchFamily="18" charset="0"/>
              </a:defRPr>
            </a:lvl1pPr>
          </a:lstStyle>
          <a:p>
            <a:pPr lvl="0"/>
            <a:r>
              <a:rPr lang="en-US" dirty="0"/>
              <a:t>Team Member Name</a:t>
            </a:r>
          </a:p>
        </p:txBody>
      </p:sp>
      <p:sp>
        <p:nvSpPr>
          <p:cNvPr id="20" name="Text Placeholder 4"/>
          <p:cNvSpPr>
            <a:spLocks noGrp="1"/>
          </p:cNvSpPr>
          <p:nvPr>
            <p:ph type="body" sz="quarter" idx="22" hasCustomPrompt="1"/>
          </p:nvPr>
        </p:nvSpPr>
        <p:spPr>
          <a:xfrm>
            <a:off x="7605548" y="3260049"/>
            <a:ext cx="1676790" cy="601376"/>
          </a:xfrm>
          <a:prstGeom prst="rect">
            <a:avLst/>
          </a:prstGeom>
        </p:spPr>
        <p:txBody>
          <a:bodyPr lIns="0" tIns="0" rIns="0" bIns="0" anchor="b"/>
          <a:lstStyle>
            <a:lvl1pPr marL="0" indent="0">
              <a:spcBef>
                <a:spcPts val="0"/>
              </a:spcBef>
              <a:buNone/>
              <a:defRPr sz="1600">
                <a:solidFill>
                  <a:schemeClr val="bg1"/>
                </a:solidFill>
                <a:latin typeface="Butler" panose="02070803080706020303" pitchFamily="18" charset="0"/>
              </a:defRPr>
            </a:lvl1pPr>
          </a:lstStyle>
          <a:p>
            <a:pPr lvl="0"/>
            <a:r>
              <a:rPr lang="en-US" dirty="0"/>
              <a:t>Team Member Name</a:t>
            </a:r>
          </a:p>
        </p:txBody>
      </p:sp>
      <p:sp>
        <p:nvSpPr>
          <p:cNvPr id="21" name="Text Placeholder 4"/>
          <p:cNvSpPr>
            <a:spLocks noGrp="1"/>
          </p:cNvSpPr>
          <p:nvPr>
            <p:ph type="body" sz="quarter" idx="23" hasCustomPrompt="1"/>
          </p:nvPr>
        </p:nvSpPr>
        <p:spPr>
          <a:xfrm>
            <a:off x="2917582" y="1940886"/>
            <a:ext cx="1676790" cy="317464"/>
          </a:xfrm>
          <a:prstGeom prst="rect">
            <a:avLst/>
          </a:prstGeom>
        </p:spPr>
        <p:txBody>
          <a:bodyPr lIns="0" tIns="0" rIns="0" bIns="0" anchor="b"/>
          <a:lstStyle>
            <a:lvl1pPr marL="0" indent="0" algn="ctr">
              <a:spcBef>
                <a:spcPts val="0"/>
              </a:spcBef>
              <a:buNone/>
              <a:defRPr sz="1400" i="0">
                <a:solidFill>
                  <a:schemeClr val="bg1"/>
                </a:solidFill>
                <a:latin typeface="Butler" panose="02070803080706020303" pitchFamily="18" charset="0"/>
              </a:defRPr>
            </a:lvl1pPr>
          </a:lstStyle>
          <a:p>
            <a:pPr lvl="0"/>
            <a:r>
              <a:rPr lang="en-US" dirty="0"/>
              <a:t>Team Name</a:t>
            </a:r>
          </a:p>
        </p:txBody>
      </p:sp>
      <p:sp>
        <p:nvSpPr>
          <p:cNvPr id="25" name="Text Placeholder 4"/>
          <p:cNvSpPr>
            <a:spLocks noGrp="1"/>
          </p:cNvSpPr>
          <p:nvPr>
            <p:ph type="body" sz="quarter" idx="24" hasCustomPrompt="1"/>
          </p:nvPr>
        </p:nvSpPr>
        <p:spPr>
          <a:xfrm>
            <a:off x="5258814" y="1940886"/>
            <a:ext cx="1676790" cy="317464"/>
          </a:xfrm>
          <a:prstGeom prst="rect">
            <a:avLst/>
          </a:prstGeom>
        </p:spPr>
        <p:txBody>
          <a:bodyPr lIns="0" tIns="0" rIns="0" bIns="0" anchor="b"/>
          <a:lstStyle>
            <a:lvl1pPr marL="0" indent="0" algn="ctr">
              <a:spcBef>
                <a:spcPts val="0"/>
              </a:spcBef>
              <a:buNone/>
              <a:defRPr sz="1400" i="0">
                <a:solidFill>
                  <a:schemeClr val="bg1"/>
                </a:solidFill>
                <a:latin typeface="Butler" panose="02070803080706020303" pitchFamily="18" charset="0"/>
              </a:defRPr>
            </a:lvl1pPr>
          </a:lstStyle>
          <a:p>
            <a:pPr lvl="0"/>
            <a:r>
              <a:rPr lang="en-US" dirty="0"/>
              <a:t>Team Name</a:t>
            </a:r>
          </a:p>
        </p:txBody>
      </p:sp>
      <p:sp>
        <p:nvSpPr>
          <p:cNvPr id="26" name="Text Placeholder 4"/>
          <p:cNvSpPr>
            <a:spLocks noGrp="1"/>
          </p:cNvSpPr>
          <p:nvPr>
            <p:ph type="body" sz="quarter" idx="25" hasCustomPrompt="1"/>
          </p:nvPr>
        </p:nvSpPr>
        <p:spPr>
          <a:xfrm>
            <a:off x="7600046" y="1940886"/>
            <a:ext cx="1676790" cy="317464"/>
          </a:xfrm>
          <a:prstGeom prst="rect">
            <a:avLst/>
          </a:prstGeom>
        </p:spPr>
        <p:txBody>
          <a:bodyPr lIns="0" tIns="0" rIns="0" bIns="0" anchor="b"/>
          <a:lstStyle>
            <a:lvl1pPr marL="0" indent="0" algn="ctr">
              <a:spcBef>
                <a:spcPts val="0"/>
              </a:spcBef>
              <a:buNone/>
              <a:defRPr sz="1400" i="0">
                <a:solidFill>
                  <a:schemeClr val="bg1"/>
                </a:solidFill>
                <a:latin typeface="Butler" panose="02070803080706020303" pitchFamily="18" charset="0"/>
              </a:defRPr>
            </a:lvl1pPr>
          </a:lstStyle>
          <a:p>
            <a:pPr lvl="0"/>
            <a:r>
              <a:rPr lang="en-US" dirty="0"/>
              <a:t>Team Name</a:t>
            </a:r>
          </a:p>
        </p:txBody>
      </p:sp>
      <p:sp>
        <p:nvSpPr>
          <p:cNvPr id="27" name="Text Placeholder 4"/>
          <p:cNvSpPr>
            <a:spLocks noGrp="1"/>
          </p:cNvSpPr>
          <p:nvPr>
            <p:ph type="body" sz="quarter" idx="26" hasCustomPrompt="1"/>
          </p:nvPr>
        </p:nvSpPr>
        <p:spPr>
          <a:xfrm>
            <a:off x="2917582" y="6040998"/>
            <a:ext cx="1676790" cy="169277"/>
          </a:xfrm>
          <a:prstGeom prst="rect">
            <a:avLst/>
          </a:prstGeom>
        </p:spPr>
        <p:txBody>
          <a:bodyPr lIns="0" tIns="0" rIns="0" bIns="0" anchor="t">
            <a:spAutoFit/>
          </a:bodyPr>
          <a:lstStyle>
            <a:lvl1pPr marL="0" indent="0">
              <a:spcBef>
                <a:spcPts val="0"/>
              </a:spcBef>
              <a:buNone/>
              <a:defRPr sz="1100" cap="all" baseline="0">
                <a:solidFill>
                  <a:schemeClr val="bg1"/>
                </a:solidFill>
                <a:latin typeface="Proxima Nova Rg" panose="02000506030000020004" pitchFamily="50" charset="0"/>
              </a:defRPr>
            </a:lvl1pPr>
          </a:lstStyle>
          <a:p>
            <a:pPr lvl="0"/>
            <a:r>
              <a:rPr lang="en-US" dirty="0"/>
              <a:t>ROLE NAME</a:t>
            </a:r>
          </a:p>
        </p:txBody>
      </p:sp>
      <p:sp>
        <p:nvSpPr>
          <p:cNvPr id="28" name="Text Placeholder 4"/>
          <p:cNvSpPr>
            <a:spLocks noGrp="1"/>
          </p:cNvSpPr>
          <p:nvPr>
            <p:ph type="body" sz="quarter" idx="27" hasCustomPrompt="1"/>
          </p:nvPr>
        </p:nvSpPr>
        <p:spPr>
          <a:xfrm>
            <a:off x="2917582" y="3930609"/>
            <a:ext cx="1676790" cy="169277"/>
          </a:xfrm>
          <a:prstGeom prst="rect">
            <a:avLst/>
          </a:prstGeom>
        </p:spPr>
        <p:txBody>
          <a:bodyPr lIns="0" tIns="0" rIns="0" bIns="0" anchor="t">
            <a:spAutoFit/>
          </a:bodyPr>
          <a:lstStyle>
            <a:lvl1pPr marL="0" indent="0">
              <a:spcBef>
                <a:spcPts val="0"/>
              </a:spcBef>
              <a:buNone/>
              <a:defRPr sz="1100" cap="all" baseline="0">
                <a:solidFill>
                  <a:schemeClr val="bg1"/>
                </a:solidFill>
                <a:latin typeface="Proxima Nova Rg" panose="02000506030000020004" pitchFamily="50" charset="0"/>
              </a:defRPr>
            </a:lvl1pPr>
          </a:lstStyle>
          <a:p>
            <a:pPr lvl="0"/>
            <a:r>
              <a:rPr lang="en-US" dirty="0"/>
              <a:t>ROLE NAME</a:t>
            </a:r>
          </a:p>
        </p:txBody>
      </p:sp>
      <p:sp>
        <p:nvSpPr>
          <p:cNvPr id="29" name="Text Placeholder 4"/>
          <p:cNvSpPr>
            <a:spLocks noGrp="1"/>
          </p:cNvSpPr>
          <p:nvPr>
            <p:ph type="body" sz="quarter" idx="28" hasCustomPrompt="1"/>
          </p:nvPr>
        </p:nvSpPr>
        <p:spPr>
          <a:xfrm>
            <a:off x="5257605" y="6040998"/>
            <a:ext cx="1676790" cy="169277"/>
          </a:xfrm>
          <a:prstGeom prst="rect">
            <a:avLst/>
          </a:prstGeom>
        </p:spPr>
        <p:txBody>
          <a:bodyPr lIns="0" tIns="0" rIns="0" bIns="0" anchor="t">
            <a:spAutoFit/>
          </a:bodyPr>
          <a:lstStyle>
            <a:lvl1pPr marL="0" indent="0">
              <a:spcBef>
                <a:spcPts val="0"/>
              </a:spcBef>
              <a:buNone/>
              <a:defRPr sz="1100" cap="all" baseline="0">
                <a:solidFill>
                  <a:schemeClr val="bg1"/>
                </a:solidFill>
                <a:latin typeface="Proxima Nova Rg" panose="02000506030000020004" pitchFamily="50" charset="0"/>
              </a:defRPr>
            </a:lvl1pPr>
          </a:lstStyle>
          <a:p>
            <a:pPr lvl="0"/>
            <a:r>
              <a:rPr lang="en-US" dirty="0"/>
              <a:t>ROLE NAME</a:t>
            </a:r>
          </a:p>
        </p:txBody>
      </p:sp>
      <p:sp>
        <p:nvSpPr>
          <p:cNvPr id="30" name="Text Placeholder 4"/>
          <p:cNvSpPr>
            <a:spLocks noGrp="1"/>
          </p:cNvSpPr>
          <p:nvPr>
            <p:ph type="body" sz="quarter" idx="29" hasCustomPrompt="1"/>
          </p:nvPr>
        </p:nvSpPr>
        <p:spPr>
          <a:xfrm>
            <a:off x="5257605" y="3930609"/>
            <a:ext cx="1676790" cy="169277"/>
          </a:xfrm>
          <a:prstGeom prst="rect">
            <a:avLst/>
          </a:prstGeom>
        </p:spPr>
        <p:txBody>
          <a:bodyPr lIns="0" tIns="0" rIns="0" bIns="0" anchor="t">
            <a:spAutoFit/>
          </a:bodyPr>
          <a:lstStyle>
            <a:lvl1pPr marL="0" indent="0">
              <a:spcBef>
                <a:spcPts val="0"/>
              </a:spcBef>
              <a:buNone/>
              <a:defRPr sz="1100" cap="all" baseline="0">
                <a:solidFill>
                  <a:schemeClr val="bg1"/>
                </a:solidFill>
                <a:latin typeface="Proxima Nova Rg" panose="02000506030000020004" pitchFamily="50" charset="0"/>
              </a:defRPr>
            </a:lvl1pPr>
          </a:lstStyle>
          <a:p>
            <a:pPr lvl="0"/>
            <a:r>
              <a:rPr lang="en-US" dirty="0"/>
              <a:t>ROLE NAME</a:t>
            </a:r>
          </a:p>
        </p:txBody>
      </p:sp>
      <p:sp>
        <p:nvSpPr>
          <p:cNvPr id="31" name="Text Placeholder 4"/>
          <p:cNvSpPr>
            <a:spLocks noGrp="1"/>
          </p:cNvSpPr>
          <p:nvPr>
            <p:ph type="body" sz="quarter" idx="30" hasCustomPrompt="1"/>
          </p:nvPr>
        </p:nvSpPr>
        <p:spPr>
          <a:xfrm>
            <a:off x="7605548" y="6040998"/>
            <a:ext cx="1676790" cy="169277"/>
          </a:xfrm>
          <a:prstGeom prst="rect">
            <a:avLst/>
          </a:prstGeom>
        </p:spPr>
        <p:txBody>
          <a:bodyPr lIns="0" tIns="0" rIns="0" bIns="0" anchor="t">
            <a:spAutoFit/>
          </a:bodyPr>
          <a:lstStyle>
            <a:lvl1pPr marL="0" indent="0">
              <a:spcBef>
                <a:spcPts val="0"/>
              </a:spcBef>
              <a:buNone/>
              <a:defRPr sz="1100" cap="all" baseline="0">
                <a:solidFill>
                  <a:schemeClr val="bg1"/>
                </a:solidFill>
                <a:latin typeface="Proxima Nova Rg" panose="02000506030000020004" pitchFamily="50" charset="0"/>
              </a:defRPr>
            </a:lvl1pPr>
          </a:lstStyle>
          <a:p>
            <a:pPr lvl="0"/>
            <a:r>
              <a:rPr lang="en-US" dirty="0"/>
              <a:t>ROLE NAME</a:t>
            </a:r>
          </a:p>
        </p:txBody>
      </p:sp>
      <p:sp>
        <p:nvSpPr>
          <p:cNvPr id="32" name="Text Placeholder 4"/>
          <p:cNvSpPr>
            <a:spLocks noGrp="1"/>
          </p:cNvSpPr>
          <p:nvPr>
            <p:ph type="body" sz="quarter" idx="31" hasCustomPrompt="1"/>
          </p:nvPr>
        </p:nvSpPr>
        <p:spPr>
          <a:xfrm>
            <a:off x="7605548" y="3930609"/>
            <a:ext cx="1676790" cy="169277"/>
          </a:xfrm>
          <a:prstGeom prst="rect">
            <a:avLst/>
          </a:prstGeom>
        </p:spPr>
        <p:txBody>
          <a:bodyPr lIns="0" tIns="0" rIns="0" bIns="0" anchor="t">
            <a:spAutoFit/>
          </a:bodyPr>
          <a:lstStyle>
            <a:lvl1pPr marL="0" indent="0">
              <a:spcBef>
                <a:spcPts val="0"/>
              </a:spcBef>
              <a:buNone/>
              <a:defRPr sz="1100" cap="all" baseline="0">
                <a:solidFill>
                  <a:schemeClr val="bg1"/>
                </a:solidFill>
                <a:latin typeface="Proxima Nova Rg" panose="02000506030000020004" pitchFamily="50" charset="0"/>
              </a:defRPr>
            </a:lvl1pPr>
          </a:lstStyle>
          <a:p>
            <a:pPr lvl="0"/>
            <a:r>
              <a:rPr lang="en-US" dirty="0"/>
              <a:t>ROLE NAME</a:t>
            </a:r>
          </a:p>
        </p:txBody>
      </p:sp>
      <p:sp>
        <p:nvSpPr>
          <p:cNvPr id="34" name="Shape 140"/>
          <p:cNvSpPr/>
          <p:nvPr userDrawn="1"/>
        </p:nvSpPr>
        <p:spPr>
          <a:xfrm>
            <a:off x="5983224" y="1591492"/>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3812112394"/>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s - No Title">
    <p:spTree>
      <p:nvGrpSpPr>
        <p:cNvPr id="1" name=""/>
        <p:cNvGrpSpPr/>
        <p:nvPr/>
      </p:nvGrpSpPr>
      <p:grpSpPr>
        <a:xfrm>
          <a:off x="0" y="0"/>
          <a:ext cx="0" cy="0"/>
          <a:chOff x="0" y="0"/>
          <a:chExt cx="0" cy="0"/>
        </a:xfrm>
      </p:grpSpPr>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4" name="Picture Placeholder 3"/>
          <p:cNvSpPr>
            <a:spLocks noGrp="1"/>
          </p:cNvSpPr>
          <p:nvPr>
            <p:ph type="pic" sz="quarter" idx="10"/>
          </p:nvPr>
        </p:nvSpPr>
        <p:spPr>
          <a:xfrm>
            <a:off x="461624" y="714211"/>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27" name="Picture Placeholder 3"/>
          <p:cNvSpPr>
            <a:spLocks noGrp="1"/>
          </p:cNvSpPr>
          <p:nvPr>
            <p:ph type="pic" sz="quarter" idx="11"/>
          </p:nvPr>
        </p:nvSpPr>
        <p:spPr>
          <a:xfrm>
            <a:off x="461624" y="2560709"/>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28" name="Picture Placeholder 3"/>
          <p:cNvSpPr>
            <a:spLocks noGrp="1"/>
          </p:cNvSpPr>
          <p:nvPr>
            <p:ph type="pic" sz="quarter" idx="12"/>
          </p:nvPr>
        </p:nvSpPr>
        <p:spPr>
          <a:xfrm>
            <a:off x="461624" y="4407206"/>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29" name="Picture Placeholder 3"/>
          <p:cNvSpPr>
            <a:spLocks noGrp="1"/>
          </p:cNvSpPr>
          <p:nvPr>
            <p:ph type="pic" sz="quarter" idx="13"/>
          </p:nvPr>
        </p:nvSpPr>
        <p:spPr>
          <a:xfrm>
            <a:off x="2380094" y="714211"/>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30" name="Picture Placeholder 3"/>
          <p:cNvSpPr>
            <a:spLocks noGrp="1"/>
          </p:cNvSpPr>
          <p:nvPr>
            <p:ph type="pic" sz="quarter" idx="14"/>
          </p:nvPr>
        </p:nvSpPr>
        <p:spPr>
          <a:xfrm>
            <a:off x="2380094" y="2560709"/>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endParaRPr lang="en-US" dirty="0"/>
          </a:p>
        </p:txBody>
      </p:sp>
      <p:sp>
        <p:nvSpPr>
          <p:cNvPr id="31" name="Picture Placeholder 3"/>
          <p:cNvSpPr>
            <a:spLocks noGrp="1"/>
          </p:cNvSpPr>
          <p:nvPr>
            <p:ph type="pic" sz="quarter" idx="15"/>
          </p:nvPr>
        </p:nvSpPr>
        <p:spPr>
          <a:xfrm>
            <a:off x="2380094" y="4407206"/>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32" name="Picture Placeholder 3"/>
          <p:cNvSpPr>
            <a:spLocks noGrp="1"/>
          </p:cNvSpPr>
          <p:nvPr>
            <p:ph type="pic" sz="quarter" idx="16"/>
          </p:nvPr>
        </p:nvSpPr>
        <p:spPr>
          <a:xfrm>
            <a:off x="4298564" y="714211"/>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endParaRPr lang="en-US" dirty="0"/>
          </a:p>
        </p:txBody>
      </p:sp>
      <p:sp>
        <p:nvSpPr>
          <p:cNvPr id="33" name="Picture Placeholder 3"/>
          <p:cNvSpPr>
            <a:spLocks noGrp="1"/>
          </p:cNvSpPr>
          <p:nvPr>
            <p:ph type="pic" sz="quarter" idx="17"/>
          </p:nvPr>
        </p:nvSpPr>
        <p:spPr>
          <a:xfrm>
            <a:off x="4298564" y="2560709"/>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34" name="Picture Placeholder 3"/>
          <p:cNvSpPr>
            <a:spLocks noGrp="1"/>
          </p:cNvSpPr>
          <p:nvPr>
            <p:ph type="pic" sz="quarter" idx="18"/>
          </p:nvPr>
        </p:nvSpPr>
        <p:spPr>
          <a:xfrm>
            <a:off x="4298564" y="4407206"/>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35" name="Picture Placeholder 3"/>
          <p:cNvSpPr>
            <a:spLocks noGrp="1"/>
          </p:cNvSpPr>
          <p:nvPr>
            <p:ph type="pic" sz="quarter" idx="19"/>
          </p:nvPr>
        </p:nvSpPr>
        <p:spPr>
          <a:xfrm>
            <a:off x="6217034" y="714211"/>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36" name="Picture Placeholder 3"/>
          <p:cNvSpPr>
            <a:spLocks noGrp="1"/>
          </p:cNvSpPr>
          <p:nvPr>
            <p:ph type="pic" sz="quarter" idx="20"/>
          </p:nvPr>
        </p:nvSpPr>
        <p:spPr>
          <a:xfrm>
            <a:off x="6217034" y="2560709"/>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37" name="Picture Placeholder 3"/>
          <p:cNvSpPr>
            <a:spLocks noGrp="1"/>
          </p:cNvSpPr>
          <p:nvPr>
            <p:ph type="pic" sz="quarter" idx="21"/>
          </p:nvPr>
        </p:nvSpPr>
        <p:spPr>
          <a:xfrm>
            <a:off x="6217034" y="4407206"/>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38" name="Picture Placeholder 3"/>
          <p:cNvSpPr>
            <a:spLocks noGrp="1"/>
          </p:cNvSpPr>
          <p:nvPr>
            <p:ph type="pic" sz="quarter" idx="22"/>
          </p:nvPr>
        </p:nvSpPr>
        <p:spPr>
          <a:xfrm>
            <a:off x="8135504" y="714211"/>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39" name="Picture Placeholder 3"/>
          <p:cNvSpPr>
            <a:spLocks noGrp="1"/>
          </p:cNvSpPr>
          <p:nvPr>
            <p:ph type="pic" sz="quarter" idx="23"/>
          </p:nvPr>
        </p:nvSpPr>
        <p:spPr>
          <a:xfrm>
            <a:off x="8135504" y="2560709"/>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40" name="Picture Placeholder 3"/>
          <p:cNvSpPr>
            <a:spLocks noGrp="1"/>
          </p:cNvSpPr>
          <p:nvPr>
            <p:ph type="pic" sz="quarter" idx="24"/>
          </p:nvPr>
        </p:nvSpPr>
        <p:spPr>
          <a:xfrm>
            <a:off x="8135504" y="4407206"/>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41" name="Picture Placeholder 3"/>
          <p:cNvSpPr>
            <a:spLocks noGrp="1"/>
          </p:cNvSpPr>
          <p:nvPr>
            <p:ph type="pic" sz="quarter" idx="25"/>
          </p:nvPr>
        </p:nvSpPr>
        <p:spPr>
          <a:xfrm>
            <a:off x="10053976" y="714211"/>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42" name="Picture Placeholder 3"/>
          <p:cNvSpPr>
            <a:spLocks noGrp="1"/>
          </p:cNvSpPr>
          <p:nvPr>
            <p:ph type="pic" sz="quarter" idx="26"/>
          </p:nvPr>
        </p:nvSpPr>
        <p:spPr>
          <a:xfrm>
            <a:off x="10053976" y="2560709"/>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p>
        </p:txBody>
      </p:sp>
      <p:sp>
        <p:nvSpPr>
          <p:cNvPr id="43" name="Picture Placeholder 3"/>
          <p:cNvSpPr>
            <a:spLocks noGrp="1"/>
          </p:cNvSpPr>
          <p:nvPr>
            <p:ph type="pic" sz="quarter" idx="27"/>
          </p:nvPr>
        </p:nvSpPr>
        <p:spPr>
          <a:xfrm>
            <a:off x="10053976" y="4407206"/>
            <a:ext cx="1676400" cy="1673352"/>
          </a:xfrm>
          <a:prstGeom prst="rect">
            <a:avLst/>
          </a:prstGeom>
        </p:spPr>
        <p:txBody>
          <a:bodyPr anchor="ctr"/>
          <a:lstStyle>
            <a:lvl1pPr marL="0" indent="0" algn="ctr">
              <a:buNone/>
              <a:defRPr>
                <a:solidFill>
                  <a:schemeClr val="bg1"/>
                </a:solidFill>
                <a:latin typeface="Proxima Nova Rg" panose="02000506030000020004" pitchFamily="50" charset="0"/>
              </a:defRPr>
            </a:lvl1pPr>
          </a:lstStyle>
          <a:p>
            <a:r>
              <a:rPr lang="en-US"/>
              <a:t>Click icon to add picture</a:t>
            </a:r>
            <a:endParaRPr lang="en-US" dirty="0"/>
          </a:p>
        </p:txBody>
      </p:sp>
    </p:spTree>
    <p:extLst>
      <p:ext uri="{BB962C8B-B14F-4D97-AF65-F5344CB8AC3E}">
        <p14:creationId xmlns:p14="http://schemas.microsoft.com/office/powerpoint/2010/main" val="149591373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1" y="1"/>
            <a:ext cx="12192000" cy="6858000"/>
          </a:xfrm>
          <a:prstGeom prst="rect">
            <a:avLst/>
          </a:prstGeom>
          <a:solidFill>
            <a:srgbClr val="4C4C4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2" name="Group 4"/>
          <p:cNvGrpSpPr>
            <a:grpSpLocks noChangeAspect="1"/>
          </p:cNvGrpSpPr>
          <p:nvPr userDrawn="1"/>
        </p:nvGrpSpPr>
        <p:grpSpPr bwMode="auto">
          <a:xfrm>
            <a:off x="957263" y="3175000"/>
            <a:ext cx="2833688" cy="508000"/>
            <a:chOff x="603" y="2000"/>
            <a:chExt cx="1785" cy="320"/>
          </a:xfrm>
        </p:grpSpPr>
        <p:sp>
          <p:nvSpPr>
            <p:cNvPr id="5" name="Freeform 5"/>
            <p:cNvSpPr>
              <a:spLocks noEditPoints="1"/>
            </p:cNvSpPr>
            <p:nvPr userDrawn="1"/>
          </p:nvSpPr>
          <p:spPr bwMode="auto">
            <a:xfrm>
              <a:off x="811" y="2088"/>
              <a:ext cx="235" cy="230"/>
            </a:xfrm>
            <a:custGeom>
              <a:avLst/>
              <a:gdLst>
                <a:gd name="T0" fmla="*/ 127 w 253"/>
                <a:gd name="T1" fmla="*/ 0 h 252"/>
                <a:gd name="T2" fmla="*/ 0 w 253"/>
                <a:gd name="T3" fmla="*/ 126 h 252"/>
                <a:gd name="T4" fmla="*/ 127 w 253"/>
                <a:gd name="T5" fmla="*/ 252 h 252"/>
                <a:gd name="T6" fmla="*/ 253 w 253"/>
                <a:gd name="T7" fmla="*/ 126 h 252"/>
                <a:gd name="T8" fmla="*/ 127 w 253"/>
                <a:gd name="T9" fmla="*/ 0 h 252"/>
                <a:gd name="T10" fmla="*/ 127 w 253"/>
                <a:gd name="T11" fmla="*/ 194 h 252"/>
                <a:gd name="T12" fmla="*/ 59 w 253"/>
                <a:gd name="T13" fmla="*/ 126 h 252"/>
                <a:gd name="T14" fmla="*/ 127 w 253"/>
                <a:gd name="T15" fmla="*/ 59 h 252"/>
                <a:gd name="T16" fmla="*/ 194 w 253"/>
                <a:gd name="T17" fmla="*/ 126 h 252"/>
                <a:gd name="T18" fmla="*/ 127 w 253"/>
                <a:gd name="T19" fmla="*/ 19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2">
                  <a:moveTo>
                    <a:pt x="127" y="0"/>
                  </a:moveTo>
                  <a:cubicBezTo>
                    <a:pt x="57" y="0"/>
                    <a:pt x="0" y="56"/>
                    <a:pt x="0" y="126"/>
                  </a:cubicBezTo>
                  <a:cubicBezTo>
                    <a:pt x="0" y="196"/>
                    <a:pt x="57" y="252"/>
                    <a:pt x="127" y="252"/>
                  </a:cubicBezTo>
                  <a:cubicBezTo>
                    <a:pt x="197" y="252"/>
                    <a:pt x="253" y="196"/>
                    <a:pt x="253" y="126"/>
                  </a:cubicBezTo>
                  <a:cubicBezTo>
                    <a:pt x="253" y="56"/>
                    <a:pt x="197" y="0"/>
                    <a:pt x="127" y="0"/>
                  </a:cubicBezTo>
                  <a:moveTo>
                    <a:pt x="127" y="194"/>
                  </a:moveTo>
                  <a:cubicBezTo>
                    <a:pt x="90" y="194"/>
                    <a:pt x="59" y="163"/>
                    <a:pt x="59" y="126"/>
                  </a:cubicBezTo>
                  <a:cubicBezTo>
                    <a:pt x="59" y="89"/>
                    <a:pt x="90" y="59"/>
                    <a:pt x="127" y="59"/>
                  </a:cubicBezTo>
                  <a:cubicBezTo>
                    <a:pt x="164" y="59"/>
                    <a:pt x="194" y="89"/>
                    <a:pt x="194" y="126"/>
                  </a:cubicBezTo>
                  <a:cubicBezTo>
                    <a:pt x="194" y="163"/>
                    <a:pt x="164" y="194"/>
                    <a:pt x="127"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auto">
            <a:xfrm>
              <a:off x="1066" y="2088"/>
              <a:ext cx="235" cy="232"/>
            </a:xfrm>
            <a:custGeom>
              <a:avLst/>
              <a:gdLst>
                <a:gd name="T0" fmla="*/ 126 w 253"/>
                <a:gd name="T1" fmla="*/ 0 h 254"/>
                <a:gd name="T2" fmla="*/ 0 w 253"/>
                <a:gd name="T3" fmla="*/ 126 h 254"/>
                <a:gd name="T4" fmla="*/ 0 w 253"/>
                <a:gd name="T5" fmla="*/ 254 h 254"/>
                <a:gd name="T6" fmla="*/ 59 w 253"/>
                <a:gd name="T7" fmla="*/ 254 h 254"/>
                <a:gd name="T8" fmla="*/ 59 w 253"/>
                <a:gd name="T9" fmla="*/ 126 h 254"/>
                <a:gd name="T10" fmla="*/ 126 w 253"/>
                <a:gd name="T11" fmla="*/ 59 h 254"/>
                <a:gd name="T12" fmla="*/ 194 w 253"/>
                <a:gd name="T13" fmla="*/ 126 h 254"/>
                <a:gd name="T14" fmla="*/ 194 w 253"/>
                <a:gd name="T15" fmla="*/ 252 h 254"/>
                <a:gd name="T16" fmla="*/ 253 w 253"/>
                <a:gd name="T17" fmla="*/ 252 h 254"/>
                <a:gd name="T18" fmla="*/ 253 w 253"/>
                <a:gd name="T19" fmla="*/ 126 h 254"/>
                <a:gd name="T20" fmla="*/ 126 w 253"/>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54">
                  <a:moveTo>
                    <a:pt x="126" y="0"/>
                  </a:moveTo>
                  <a:cubicBezTo>
                    <a:pt x="57" y="0"/>
                    <a:pt x="0" y="56"/>
                    <a:pt x="0" y="126"/>
                  </a:cubicBezTo>
                  <a:cubicBezTo>
                    <a:pt x="0" y="254"/>
                    <a:pt x="0" y="254"/>
                    <a:pt x="0" y="254"/>
                  </a:cubicBezTo>
                  <a:cubicBezTo>
                    <a:pt x="59" y="254"/>
                    <a:pt x="59" y="254"/>
                    <a:pt x="59" y="254"/>
                  </a:cubicBezTo>
                  <a:cubicBezTo>
                    <a:pt x="59" y="126"/>
                    <a:pt x="59" y="126"/>
                    <a:pt x="59" y="126"/>
                  </a:cubicBezTo>
                  <a:cubicBezTo>
                    <a:pt x="59" y="89"/>
                    <a:pt x="89" y="59"/>
                    <a:pt x="126" y="59"/>
                  </a:cubicBezTo>
                  <a:cubicBezTo>
                    <a:pt x="164" y="59"/>
                    <a:pt x="194" y="89"/>
                    <a:pt x="194" y="126"/>
                  </a:cubicBezTo>
                  <a:cubicBezTo>
                    <a:pt x="194" y="252"/>
                    <a:pt x="194" y="252"/>
                    <a:pt x="194" y="252"/>
                  </a:cubicBezTo>
                  <a:cubicBezTo>
                    <a:pt x="253" y="252"/>
                    <a:pt x="253" y="252"/>
                    <a:pt x="253" y="252"/>
                  </a:cubicBezTo>
                  <a:cubicBezTo>
                    <a:pt x="253" y="126"/>
                    <a:pt x="253" y="126"/>
                    <a:pt x="253" y="126"/>
                  </a:cubicBezTo>
                  <a:cubicBezTo>
                    <a:pt x="253" y="56"/>
                    <a:pt x="196" y="0"/>
                    <a:pt x="1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03" y="2077"/>
              <a:ext cx="211" cy="241"/>
            </a:xfrm>
            <a:custGeom>
              <a:avLst/>
              <a:gdLst>
                <a:gd name="T0" fmla="*/ 186 w 228"/>
                <a:gd name="T1" fmla="*/ 90 h 264"/>
                <a:gd name="T2" fmla="*/ 228 w 228"/>
                <a:gd name="T3" fmla="*/ 49 h 264"/>
                <a:gd name="T4" fmla="*/ 49 w 228"/>
                <a:gd name="T5" fmla="*/ 49 h 264"/>
                <a:gd name="T6" fmla="*/ 49 w 228"/>
                <a:gd name="T7" fmla="*/ 227 h 264"/>
                <a:gd name="T8" fmla="*/ 139 w 228"/>
                <a:gd name="T9" fmla="*/ 264 h 264"/>
                <a:gd name="T10" fmla="*/ 228 w 228"/>
                <a:gd name="T11" fmla="*/ 227 h 264"/>
                <a:gd name="T12" fmla="*/ 186 w 228"/>
                <a:gd name="T13" fmla="*/ 186 h 264"/>
                <a:gd name="T14" fmla="*/ 91 w 228"/>
                <a:gd name="T15" fmla="*/ 186 h 264"/>
                <a:gd name="T16" fmla="*/ 91 w 228"/>
                <a:gd name="T17" fmla="*/ 90 h 264"/>
                <a:gd name="T18" fmla="*/ 186 w 228"/>
                <a:gd name="T19" fmla="*/ 9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64">
                  <a:moveTo>
                    <a:pt x="186" y="90"/>
                  </a:moveTo>
                  <a:cubicBezTo>
                    <a:pt x="228" y="49"/>
                    <a:pt x="228" y="49"/>
                    <a:pt x="228" y="49"/>
                  </a:cubicBezTo>
                  <a:cubicBezTo>
                    <a:pt x="179" y="0"/>
                    <a:pt x="98" y="0"/>
                    <a:pt x="49" y="49"/>
                  </a:cubicBezTo>
                  <a:cubicBezTo>
                    <a:pt x="0" y="98"/>
                    <a:pt x="0" y="178"/>
                    <a:pt x="49" y="227"/>
                  </a:cubicBezTo>
                  <a:cubicBezTo>
                    <a:pt x="74" y="252"/>
                    <a:pt x="106" y="264"/>
                    <a:pt x="139" y="264"/>
                  </a:cubicBezTo>
                  <a:cubicBezTo>
                    <a:pt x="171" y="264"/>
                    <a:pt x="203" y="252"/>
                    <a:pt x="228" y="227"/>
                  </a:cubicBezTo>
                  <a:cubicBezTo>
                    <a:pt x="186" y="186"/>
                    <a:pt x="186" y="186"/>
                    <a:pt x="186" y="186"/>
                  </a:cubicBezTo>
                  <a:cubicBezTo>
                    <a:pt x="160" y="212"/>
                    <a:pt x="117" y="212"/>
                    <a:pt x="91" y="186"/>
                  </a:cubicBezTo>
                  <a:cubicBezTo>
                    <a:pt x="64" y="160"/>
                    <a:pt x="64" y="117"/>
                    <a:pt x="91" y="90"/>
                  </a:cubicBezTo>
                  <a:cubicBezTo>
                    <a:pt x="117" y="64"/>
                    <a:pt x="160" y="64"/>
                    <a:pt x="186"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283" y="2088"/>
              <a:ext cx="262" cy="232"/>
            </a:xfrm>
            <a:custGeom>
              <a:avLst/>
              <a:gdLst>
                <a:gd name="T0" fmla="*/ 200 w 262"/>
                <a:gd name="T1" fmla="*/ 0 h 232"/>
                <a:gd name="T2" fmla="*/ 132 w 262"/>
                <a:gd name="T3" fmla="*/ 128 h 232"/>
                <a:gd name="T4" fmla="*/ 62 w 262"/>
                <a:gd name="T5" fmla="*/ 0 h 232"/>
                <a:gd name="T6" fmla="*/ 0 w 262"/>
                <a:gd name="T7" fmla="*/ 0 h 232"/>
                <a:gd name="T8" fmla="*/ 132 w 262"/>
                <a:gd name="T9" fmla="*/ 232 h 232"/>
                <a:gd name="T10" fmla="*/ 262 w 262"/>
                <a:gd name="T11" fmla="*/ 0 h 232"/>
                <a:gd name="T12" fmla="*/ 200 w 26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262" h="232">
                  <a:moveTo>
                    <a:pt x="200" y="0"/>
                  </a:moveTo>
                  <a:lnTo>
                    <a:pt x="132" y="128"/>
                  </a:lnTo>
                  <a:lnTo>
                    <a:pt x="62" y="0"/>
                  </a:lnTo>
                  <a:lnTo>
                    <a:pt x="0" y="0"/>
                  </a:lnTo>
                  <a:lnTo>
                    <a:pt x="132" y="232"/>
                  </a:lnTo>
                  <a:lnTo>
                    <a:pt x="262" y="0"/>
                  </a:lnTo>
                  <a:lnTo>
                    <a:pt x="2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2127" y="2088"/>
              <a:ext cx="261" cy="232"/>
            </a:xfrm>
            <a:custGeom>
              <a:avLst/>
              <a:gdLst>
                <a:gd name="T0" fmla="*/ 200 w 261"/>
                <a:gd name="T1" fmla="*/ 0 h 232"/>
                <a:gd name="T2" fmla="*/ 131 w 261"/>
                <a:gd name="T3" fmla="*/ 128 h 232"/>
                <a:gd name="T4" fmla="*/ 62 w 261"/>
                <a:gd name="T5" fmla="*/ 0 h 232"/>
                <a:gd name="T6" fmla="*/ 0 w 261"/>
                <a:gd name="T7" fmla="*/ 0 h 232"/>
                <a:gd name="T8" fmla="*/ 131 w 261"/>
                <a:gd name="T9" fmla="*/ 232 h 232"/>
                <a:gd name="T10" fmla="*/ 261 w 261"/>
                <a:gd name="T11" fmla="*/ 0 h 232"/>
                <a:gd name="T12" fmla="*/ 200 w 26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261" h="232">
                  <a:moveTo>
                    <a:pt x="200" y="0"/>
                  </a:moveTo>
                  <a:lnTo>
                    <a:pt x="131" y="128"/>
                  </a:lnTo>
                  <a:lnTo>
                    <a:pt x="62" y="0"/>
                  </a:lnTo>
                  <a:lnTo>
                    <a:pt x="0" y="0"/>
                  </a:lnTo>
                  <a:lnTo>
                    <a:pt x="131" y="232"/>
                  </a:lnTo>
                  <a:lnTo>
                    <a:pt x="261" y="0"/>
                  </a:lnTo>
                  <a:lnTo>
                    <a:pt x="2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2213" y="2088"/>
              <a:ext cx="89" cy="82"/>
            </a:xfrm>
            <a:custGeom>
              <a:avLst/>
              <a:gdLst>
                <a:gd name="T0" fmla="*/ 89 w 89"/>
                <a:gd name="T1" fmla="*/ 0 h 82"/>
                <a:gd name="T2" fmla="*/ 44 w 89"/>
                <a:gd name="T3" fmla="*/ 82 h 82"/>
                <a:gd name="T4" fmla="*/ 0 w 89"/>
                <a:gd name="T5" fmla="*/ 0 h 82"/>
                <a:gd name="T6" fmla="*/ 89 w 89"/>
                <a:gd name="T7" fmla="*/ 0 h 82"/>
              </a:gdLst>
              <a:ahLst/>
              <a:cxnLst>
                <a:cxn ang="0">
                  <a:pos x="T0" y="T1"/>
                </a:cxn>
                <a:cxn ang="0">
                  <a:pos x="T2" y="T3"/>
                </a:cxn>
                <a:cxn ang="0">
                  <a:pos x="T4" y="T5"/>
                </a:cxn>
                <a:cxn ang="0">
                  <a:pos x="T6" y="T7"/>
                </a:cxn>
              </a:cxnLst>
              <a:rect l="0" t="0" r="r" b="b"/>
              <a:pathLst>
                <a:path w="89" h="82">
                  <a:moveTo>
                    <a:pt x="89" y="0"/>
                  </a:moveTo>
                  <a:lnTo>
                    <a:pt x="44" y="82"/>
                  </a:lnTo>
                  <a:lnTo>
                    <a:pt x="0" y="0"/>
                  </a:lnTo>
                  <a:lnTo>
                    <a:pt x="89" y="0"/>
                  </a:lnTo>
                  <a:close/>
                </a:path>
              </a:pathLst>
            </a:custGeom>
            <a:solidFill>
              <a:srgbClr val="D7C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1787" y="2088"/>
              <a:ext cx="117" cy="232"/>
            </a:xfrm>
            <a:custGeom>
              <a:avLst/>
              <a:gdLst>
                <a:gd name="T0" fmla="*/ 0 w 126"/>
                <a:gd name="T1" fmla="*/ 126 h 254"/>
                <a:gd name="T2" fmla="*/ 0 w 126"/>
                <a:gd name="T3" fmla="*/ 254 h 254"/>
                <a:gd name="T4" fmla="*/ 59 w 126"/>
                <a:gd name="T5" fmla="*/ 254 h 254"/>
                <a:gd name="T6" fmla="*/ 59 w 126"/>
                <a:gd name="T7" fmla="*/ 126 h 254"/>
                <a:gd name="T8" fmla="*/ 126 w 126"/>
                <a:gd name="T9" fmla="*/ 58 h 254"/>
                <a:gd name="T10" fmla="*/ 126 w 126"/>
                <a:gd name="T11" fmla="*/ 0 h 254"/>
                <a:gd name="T12" fmla="*/ 0 w 126"/>
                <a:gd name="T13" fmla="*/ 126 h 254"/>
              </a:gdLst>
              <a:ahLst/>
              <a:cxnLst>
                <a:cxn ang="0">
                  <a:pos x="T0" y="T1"/>
                </a:cxn>
                <a:cxn ang="0">
                  <a:pos x="T2" y="T3"/>
                </a:cxn>
                <a:cxn ang="0">
                  <a:pos x="T4" y="T5"/>
                </a:cxn>
                <a:cxn ang="0">
                  <a:pos x="T6" y="T7"/>
                </a:cxn>
                <a:cxn ang="0">
                  <a:pos x="T8" y="T9"/>
                </a:cxn>
                <a:cxn ang="0">
                  <a:pos x="T10" y="T11"/>
                </a:cxn>
                <a:cxn ang="0">
                  <a:pos x="T12" y="T13"/>
                </a:cxn>
              </a:cxnLst>
              <a:rect l="0" t="0" r="r" b="b"/>
              <a:pathLst>
                <a:path w="126" h="254">
                  <a:moveTo>
                    <a:pt x="0" y="126"/>
                  </a:moveTo>
                  <a:cubicBezTo>
                    <a:pt x="0" y="254"/>
                    <a:pt x="0" y="254"/>
                    <a:pt x="0" y="254"/>
                  </a:cubicBezTo>
                  <a:cubicBezTo>
                    <a:pt x="59" y="254"/>
                    <a:pt x="59" y="254"/>
                    <a:pt x="59" y="254"/>
                  </a:cubicBezTo>
                  <a:cubicBezTo>
                    <a:pt x="59" y="126"/>
                    <a:pt x="59" y="126"/>
                    <a:pt x="59" y="126"/>
                  </a:cubicBezTo>
                  <a:cubicBezTo>
                    <a:pt x="59" y="89"/>
                    <a:pt x="89" y="58"/>
                    <a:pt x="126" y="58"/>
                  </a:cubicBezTo>
                  <a:cubicBezTo>
                    <a:pt x="126" y="0"/>
                    <a:pt x="126" y="0"/>
                    <a:pt x="126" y="0"/>
                  </a:cubicBezTo>
                  <a:cubicBezTo>
                    <a:pt x="56" y="0"/>
                    <a:pt x="0" y="56"/>
                    <a:pt x="0" y="1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1527" y="2088"/>
              <a:ext cx="234" cy="230"/>
            </a:xfrm>
            <a:custGeom>
              <a:avLst/>
              <a:gdLst>
                <a:gd name="T0" fmla="*/ 127 w 253"/>
                <a:gd name="T1" fmla="*/ 0 h 252"/>
                <a:gd name="T2" fmla="*/ 0 w 253"/>
                <a:gd name="T3" fmla="*/ 126 h 252"/>
                <a:gd name="T4" fmla="*/ 127 w 253"/>
                <a:gd name="T5" fmla="*/ 252 h 252"/>
                <a:gd name="T6" fmla="*/ 216 w 253"/>
                <a:gd name="T7" fmla="*/ 215 h 252"/>
                <a:gd name="T8" fmla="*/ 174 w 253"/>
                <a:gd name="T9" fmla="*/ 174 h 252"/>
                <a:gd name="T10" fmla="*/ 127 w 253"/>
                <a:gd name="T11" fmla="*/ 194 h 252"/>
                <a:gd name="T12" fmla="*/ 66 w 253"/>
                <a:gd name="T13" fmla="*/ 155 h 252"/>
                <a:gd name="T14" fmla="*/ 253 w 253"/>
                <a:gd name="T15" fmla="*/ 155 h 252"/>
                <a:gd name="T16" fmla="*/ 253 w 253"/>
                <a:gd name="T17" fmla="*/ 126 h 252"/>
                <a:gd name="T18" fmla="*/ 127 w 253"/>
                <a:gd name="T19" fmla="*/ 0 h 252"/>
                <a:gd name="T20" fmla="*/ 66 w 253"/>
                <a:gd name="T21" fmla="*/ 97 h 252"/>
                <a:gd name="T22" fmla="*/ 127 w 253"/>
                <a:gd name="T23" fmla="*/ 59 h 252"/>
                <a:gd name="T24" fmla="*/ 187 w 253"/>
                <a:gd name="T25" fmla="*/ 97 h 252"/>
                <a:gd name="T26" fmla="*/ 66 w 253"/>
                <a:gd name="T27" fmla="*/ 9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252">
                  <a:moveTo>
                    <a:pt x="127" y="0"/>
                  </a:moveTo>
                  <a:cubicBezTo>
                    <a:pt x="57" y="0"/>
                    <a:pt x="0" y="56"/>
                    <a:pt x="0" y="126"/>
                  </a:cubicBezTo>
                  <a:cubicBezTo>
                    <a:pt x="0" y="196"/>
                    <a:pt x="57" y="252"/>
                    <a:pt x="127" y="252"/>
                  </a:cubicBezTo>
                  <a:cubicBezTo>
                    <a:pt x="160" y="252"/>
                    <a:pt x="192" y="239"/>
                    <a:pt x="216" y="215"/>
                  </a:cubicBezTo>
                  <a:cubicBezTo>
                    <a:pt x="174" y="174"/>
                    <a:pt x="174" y="174"/>
                    <a:pt x="174" y="174"/>
                  </a:cubicBezTo>
                  <a:cubicBezTo>
                    <a:pt x="162" y="187"/>
                    <a:pt x="145" y="194"/>
                    <a:pt x="127" y="194"/>
                  </a:cubicBezTo>
                  <a:cubicBezTo>
                    <a:pt x="100" y="194"/>
                    <a:pt x="77" y="178"/>
                    <a:pt x="66" y="155"/>
                  </a:cubicBezTo>
                  <a:cubicBezTo>
                    <a:pt x="253" y="155"/>
                    <a:pt x="253" y="155"/>
                    <a:pt x="253" y="155"/>
                  </a:cubicBezTo>
                  <a:cubicBezTo>
                    <a:pt x="253" y="126"/>
                    <a:pt x="253" y="126"/>
                    <a:pt x="253" y="126"/>
                  </a:cubicBezTo>
                  <a:cubicBezTo>
                    <a:pt x="253" y="56"/>
                    <a:pt x="196" y="0"/>
                    <a:pt x="127" y="0"/>
                  </a:cubicBezTo>
                  <a:moveTo>
                    <a:pt x="66" y="97"/>
                  </a:moveTo>
                  <a:cubicBezTo>
                    <a:pt x="77" y="74"/>
                    <a:pt x="100" y="59"/>
                    <a:pt x="127" y="59"/>
                  </a:cubicBezTo>
                  <a:cubicBezTo>
                    <a:pt x="153" y="59"/>
                    <a:pt x="177" y="74"/>
                    <a:pt x="187" y="97"/>
                  </a:cubicBezTo>
                  <a:lnTo>
                    <a:pt x="6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1924" y="2000"/>
              <a:ext cx="116" cy="318"/>
            </a:xfrm>
            <a:custGeom>
              <a:avLst/>
              <a:gdLst>
                <a:gd name="T0" fmla="*/ 59 w 126"/>
                <a:gd name="T1" fmla="*/ 222 h 348"/>
                <a:gd name="T2" fmla="*/ 59 w 126"/>
                <a:gd name="T3" fmla="*/ 159 h 348"/>
                <a:gd name="T4" fmla="*/ 107 w 126"/>
                <a:gd name="T5" fmla="*/ 159 h 348"/>
                <a:gd name="T6" fmla="*/ 107 w 126"/>
                <a:gd name="T7" fmla="*/ 99 h 348"/>
                <a:gd name="T8" fmla="*/ 59 w 126"/>
                <a:gd name="T9" fmla="*/ 99 h 348"/>
                <a:gd name="T10" fmla="*/ 59 w 126"/>
                <a:gd name="T11" fmla="*/ 0 h 348"/>
                <a:gd name="T12" fmla="*/ 0 w 126"/>
                <a:gd name="T13" fmla="*/ 0 h 348"/>
                <a:gd name="T14" fmla="*/ 0 w 126"/>
                <a:gd name="T15" fmla="*/ 222 h 348"/>
                <a:gd name="T16" fmla="*/ 126 w 126"/>
                <a:gd name="T17" fmla="*/ 348 h 348"/>
                <a:gd name="T18" fmla="*/ 126 w 126"/>
                <a:gd name="T19" fmla="*/ 290 h 348"/>
                <a:gd name="T20" fmla="*/ 59 w 126"/>
                <a:gd name="T21" fmla="*/ 22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348">
                  <a:moveTo>
                    <a:pt x="59" y="222"/>
                  </a:moveTo>
                  <a:cubicBezTo>
                    <a:pt x="59" y="159"/>
                    <a:pt x="59" y="159"/>
                    <a:pt x="59" y="159"/>
                  </a:cubicBezTo>
                  <a:cubicBezTo>
                    <a:pt x="107" y="159"/>
                    <a:pt x="107" y="159"/>
                    <a:pt x="107" y="159"/>
                  </a:cubicBezTo>
                  <a:cubicBezTo>
                    <a:pt x="107" y="99"/>
                    <a:pt x="107" y="99"/>
                    <a:pt x="107" y="99"/>
                  </a:cubicBezTo>
                  <a:cubicBezTo>
                    <a:pt x="59" y="99"/>
                    <a:pt x="59" y="99"/>
                    <a:pt x="59" y="99"/>
                  </a:cubicBezTo>
                  <a:cubicBezTo>
                    <a:pt x="59" y="0"/>
                    <a:pt x="59" y="0"/>
                    <a:pt x="59" y="0"/>
                  </a:cubicBezTo>
                  <a:cubicBezTo>
                    <a:pt x="0" y="0"/>
                    <a:pt x="0" y="0"/>
                    <a:pt x="0" y="0"/>
                  </a:cubicBezTo>
                  <a:cubicBezTo>
                    <a:pt x="0" y="222"/>
                    <a:pt x="0" y="222"/>
                    <a:pt x="0" y="222"/>
                  </a:cubicBezTo>
                  <a:cubicBezTo>
                    <a:pt x="0" y="292"/>
                    <a:pt x="57" y="348"/>
                    <a:pt x="126" y="348"/>
                  </a:cubicBezTo>
                  <a:cubicBezTo>
                    <a:pt x="126" y="290"/>
                    <a:pt x="126" y="290"/>
                    <a:pt x="126" y="290"/>
                  </a:cubicBezTo>
                  <a:cubicBezTo>
                    <a:pt x="89" y="290"/>
                    <a:pt x="59" y="259"/>
                    <a:pt x="59"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14"/>
            <p:cNvSpPr>
              <a:spLocks noChangeArrowheads="1"/>
            </p:cNvSpPr>
            <p:nvPr userDrawn="1"/>
          </p:nvSpPr>
          <p:spPr bwMode="auto">
            <a:xfrm>
              <a:off x="2055" y="2001"/>
              <a:ext cx="63" cy="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2323" y="2288"/>
              <a:ext cx="26" cy="32"/>
            </a:xfrm>
            <a:custGeom>
              <a:avLst/>
              <a:gdLst>
                <a:gd name="T0" fmla="*/ 4 w 28"/>
                <a:gd name="T1" fmla="*/ 25 h 35"/>
                <a:gd name="T2" fmla="*/ 9 w 28"/>
                <a:gd name="T3" fmla="*/ 28 h 35"/>
                <a:gd name="T4" fmla="*/ 15 w 28"/>
                <a:gd name="T5" fmla="*/ 29 h 35"/>
                <a:gd name="T6" fmla="*/ 19 w 28"/>
                <a:gd name="T7" fmla="*/ 28 h 35"/>
                <a:gd name="T8" fmla="*/ 21 w 28"/>
                <a:gd name="T9" fmla="*/ 25 h 35"/>
                <a:gd name="T10" fmla="*/ 20 w 28"/>
                <a:gd name="T11" fmla="*/ 22 h 35"/>
                <a:gd name="T12" fmla="*/ 18 w 28"/>
                <a:gd name="T13" fmla="*/ 21 h 35"/>
                <a:gd name="T14" fmla="*/ 14 w 28"/>
                <a:gd name="T15" fmla="*/ 19 h 35"/>
                <a:gd name="T16" fmla="*/ 7 w 28"/>
                <a:gd name="T17" fmla="*/ 18 h 35"/>
                <a:gd name="T18" fmla="*/ 3 w 28"/>
                <a:gd name="T19" fmla="*/ 15 h 35"/>
                <a:gd name="T20" fmla="*/ 1 w 28"/>
                <a:gd name="T21" fmla="*/ 10 h 35"/>
                <a:gd name="T22" fmla="*/ 3 w 28"/>
                <a:gd name="T23" fmla="*/ 5 h 35"/>
                <a:gd name="T24" fmla="*/ 7 w 28"/>
                <a:gd name="T25" fmla="*/ 1 h 35"/>
                <a:gd name="T26" fmla="*/ 14 w 28"/>
                <a:gd name="T27" fmla="*/ 0 h 35"/>
                <a:gd name="T28" fmla="*/ 27 w 28"/>
                <a:gd name="T29" fmla="*/ 4 h 35"/>
                <a:gd name="T30" fmla="*/ 23 w 28"/>
                <a:gd name="T31" fmla="*/ 9 h 35"/>
                <a:gd name="T32" fmla="*/ 19 w 28"/>
                <a:gd name="T33" fmla="*/ 7 h 35"/>
                <a:gd name="T34" fmla="*/ 13 w 28"/>
                <a:gd name="T35" fmla="*/ 6 h 35"/>
                <a:gd name="T36" fmla="*/ 10 w 28"/>
                <a:gd name="T37" fmla="*/ 7 h 35"/>
                <a:gd name="T38" fmla="*/ 8 w 28"/>
                <a:gd name="T39" fmla="*/ 9 h 35"/>
                <a:gd name="T40" fmla="*/ 10 w 28"/>
                <a:gd name="T41" fmla="*/ 12 h 35"/>
                <a:gd name="T42" fmla="*/ 15 w 28"/>
                <a:gd name="T43" fmla="*/ 14 h 35"/>
                <a:gd name="T44" fmla="*/ 22 w 28"/>
                <a:gd name="T45" fmla="*/ 15 h 35"/>
                <a:gd name="T46" fmla="*/ 26 w 28"/>
                <a:gd name="T47" fmla="*/ 19 h 35"/>
                <a:gd name="T48" fmla="*/ 28 w 28"/>
                <a:gd name="T49" fmla="*/ 24 h 35"/>
                <a:gd name="T50" fmla="*/ 25 w 28"/>
                <a:gd name="T51" fmla="*/ 32 h 35"/>
                <a:gd name="T52" fmla="*/ 14 w 28"/>
                <a:gd name="T53" fmla="*/ 35 h 35"/>
                <a:gd name="T54" fmla="*/ 6 w 28"/>
                <a:gd name="T55" fmla="*/ 34 h 35"/>
                <a:gd name="T56" fmla="*/ 0 w 28"/>
                <a:gd name="T57" fmla="*/ 30 h 35"/>
                <a:gd name="T58" fmla="*/ 4 w 28"/>
                <a:gd name="T59"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35">
                  <a:moveTo>
                    <a:pt x="4" y="25"/>
                  </a:moveTo>
                  <a:cubicBezTo>
                    <a:pt x="5" y="26"/>
                    <a:pt x="7" y="27"/>
                    <a:pt x="9" y="28"/>
                  </a:cubicBezTo>
                  <a:cubicBezTo>
                    <a:pt x="10" y="29"/>
                    <a:pt x="13" y="29"/>
                    <a:pt x="15" y="29"/>
                  </a:cubicBezTo>
                  <a:cubicBezTo>
                    <a:pt x="17" y="29"/>
                    <a:pt x="18" y="29"/>
                    <a:pt x="19" y="28"/>
                  </a:cubicBezTo>
                  <a:cubicBezTo>
                    <a:pt x="20" y="27"/>
                    <a:pt x="21" y="26"/>
                    <a:pt x="21" y="25"/>
                  </a:cubicBezTo>
                  <a:cubicBezTo>
                    <a:pt x="21" y="24"/>
                    <a:pt x="20" y="23"/>
                    <a:pt x="20" y="22"/>
                  </a:cubicBezTo>
                  <a:cubicBezTo>
                    <a:pt x="19" y="22"/>
                    <a:pt x="18" y="21"/>
                    <a:pt x="18" y="21"/>
                  </a:cubicBezTo>
                  <a:cubicBezTo>
                    <a:pt x="17" y="20"/>
                    <a:pt x="15" y="20"/>
                    <a:pt x="14" y="19"/>
                  </a:cubicBezTo>
                  <a:cubicBezTo>
                    <a:pt x="11" y="19"/>
                    <a:pt x="9" y="18"/>
                    <a:pt x="7" y="18"/>
                  </a:cubicBezTo>
                  <a:cubicBezTo>
                    <a:pt x="6" y="17"/>
                    <a:pt x="4" y="16"/>
                    <a:pt x="3" y="15"/>
                  </a:cubicBezTo>
                  <a:cubicBezTo>
                    <a:pt x="2" y="13"/>
                    <a:pt x="1" y="12"/>
                    <a:pt x="1" y="10"/>
                  </a:cubicBezTo>
                  <a:cubicBezTo>
                    <a:pt x="1" y="8"/>
                    <a:pt x="2" y="6"/>
                    <a:pt x="3" y="5"/>
                  </a:cubicBezTo>
                  <a:cubicBezTo>
                    <a:pt x="4" y="3"/>
                    <a:pt x="5" y="2"/>
                    <a:pt x="7" y="1"/>
                  </a:cubicBezTo>
                  <a:cubicBezTo>
                    <a:pt x="9" y="0"/>
                    <a:pt x="11" y="0"/>
                    <a:pt x="14" y="0"/>
                  </a:cubicBezTo>
                  <a:cubicBezTo>
                    <a:pt x="19" y="0"/>
                    <a:pt x="24" y="1"/>
                    <a:pt x="27" y="4"/>
                  </a:cubicBezTo>
                  <a:cubicBezTo>
                    <a:pt x="23" y="9"/>
                    <a:pt x="23" y="9"/>
                    <a:pt x="23" y="9"/>
                  </a:cubicBezTo>
                  <a:cubicBezTo>
                    <a:pt x="22" y="8"/>
                    <a:pt x="20" y="7"/>
                    <a:pt x="19" y="7"/>
                  </a:cubicBezTo>
                  <a:cubicBezTo>
                    <a:pt x="17" y="6"/>
                    <a:pt x="15" y="6"/>
                    <a:pt x="13" y="6"/>
                  </a:cubicBezTo>
                  <a:cubicBezTo>
                    <a:pt x="12" y="6"/>
                    <a:pt x="11" y="6"/>
                    <a:pt x="10" y="7"/>
                  </a:cubicBezTo>
                  <a:cubicBezTo>
                    <a:pt x="9" y="7"/>
                    <a:pt x="8" y="8"/>
                    <a:pt x="8" y="9"/>
                  </a:cubicBezTo>
                  <a:cubicBezTo>
                    <a:pt x="8" y="10"/>
                    <a:pt x="9" y="11"/>
                    <a:pt x="10" y="12"/>
                  </a:cubicBezTo>
                  <a:cubicBezTo>
                    <a:pt x="11" y="12"/>
                    <a:pt x="13" y="13"/>
                    <a:pt x="15" y="14"/>
                  </a:cubicBezTo>
                  <a:cubicBezTo>
                    <a:pt x="18" y="14"/>
                    <a:pt x="20" y="15"/>
                    <a:pt x="22" y="15"/>
                  </a:cubicBezTo>
                  <a:cubicBezTo>
                    <a:pt x="24" y="16"/>
                    <a:pt x="25" y="17"/>
                    <a:pt x="26" y="19"/>
                  </a:cubicBezTo>
                  <a:cubicBezTo>
                    <a:pt x="27" y="20"/>
                    <a:pt x="28" y="22"/>
                    <a:pt x="28" y="24"/>
                  </a:cubicBezTo>
                  <a:cubicBezTo>
                    <a:pt x="28" y="28"/>
                    <a:pt x="27" y="30"/>
                    <a:pt x="25" y="32"/>
                  </a:cubicBezTo>
                  <a:cubicBezTo>
                    <a:pt x="22" y="34"/>
                    <a:pt x="19" y="35"/>
                    <a:pt x="14" y="35"/>
                  </a:cubicBezTo>
                  <a:cubicBezTo>
                    <a:pt x="11" y="35"/>
                    <a:pt x="8" y="35"/>
                    <a:pt x="6" y="34"/>
                  </a:cubicBezTo>
                  <a:cubicBezTo>
                    <a:pt x="4" y="33"/>
                    <a:pt x="2" y="32"/>
                    <a:pt x="0" y="30"/>
                  </a:cubicBezTo>
                  <a:lnTo>
                    <a:pt x="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userDrawn="1"/>
          </p:nvSpPr>
          <p:spPr bwMode="auto">
            <a:xfrm>
              <a:off x="2354" y="2288"/>
              <a:ext cx="34" cy="32"/>
            </a:xfrm>
            <a:custGeom>
              <a:avLst/>
              <a:gdLst>
                <a:gd name="T0" fmla="*/ 27 w 34"/>
                <a:gd name="T1" fmla="*/ 10 h 32"/>
                <a:gd name="T2" fmla="*/ 18 w 34"/>
                <a:gd name="T3" fmla="*/ 32 h 32"/>
                <a:gd name="T4" fmla="*/ 15 w 34"/>
                <a:gd name="T5" fmla="*/ 32 h 32"/>
                <a:gd name="T6" fmla="*/ 6 w 34"/>
                <a:gd name="T7" fmla="*/ 10 h 32"/>
                <a:gd name="T8" fmla="*/ 6 w 34"/>
                <a:gd name="T9" fmla="*/ 32 h 32"/>
                <a:gd name="T10" fmla="*/ 0 w 34"/>
                <a:gd name="T11" fmla="*/ 32 h 32"/>
                <a:gd name="T12" fmla="*/ 0 w 34"/>
                <a:gd name="T13" fmla="*/ 0 h 32"/>
                <a:gd name="T14" fmla="*/ 9 w 34"/>
                <a:gd name="T15" fmla="*/ 0 h 32"/>
                <a:gd name="T16" fmla="*/ 17 w 34"/>
                <a:gd name="T17" fmla="*/ 19 h 32"/>
                <a:gd name="T18" fmla="*/ 25 w 34"/>
                <a:gd name="T19" fmla="*/ 0 h 32"/>
                <a:gd name="T20" fmla="*/ 34 w 34"/>
                <a:gd name="T21" fmla="*/ 0 h 32"/>
                <a:gd name="T22" fmla="*/ 34 w 34"/>
                <a:gd name="T23" fmla="*/ 32 h 32"/>
                <a:gd name="T24" fmla="*/ 27 w 34"/>
                <a:gd name="T25" fmla="*/ 32 h 32"/>
                <a:gd name="T26" fmla="*/ 27 w 34"/>
                <a:gd name="T2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2">
                  <a:moveTo>
                    <a:pt x="27" y="10"/>
                  </a:moveTo>
                  <a:lnTo>
                    <a:pt x="18" y="32"/>
                  </a:lnTo>
                  <a:lnTo>
                    <a:pt x="15" y="32"/>
                  </a:lnTo>
                  <a:lnTo>
                    <a:pt x="6" y="10"/>
                  </a:lnTo>
                  <a:lnTo>
                    <a:pt x="6" y="32"/>
                  </a:lnTo>
                  <a:lnTo>
                    <a:pt x="0" y="32"/>
                  </a:lnTo>
                  <a:lnTo>
                    <a:pt x="0" y="0"/>
                  </a:lnTo>
                  <a:lnTo>
                    <a:pt x="9" y="0"/>
                  </a:lnTo>
                  <a:lnTo>
                    <a:pt x="17" y="19"/>
                  </a:lnTo>
                  <a:lnTo>
                    <a:pt x="25" y="0"/>
                  </a:lnTo>
                  <a:lnTo>
                    <a:pt x="34" y="0"/>
                  </a:lnTo>
                  <a:lnTo>
                    <a:pt x="34" y="32"/>
                  </a:lnTo>
                  <a:lnTo>
                    <a:pt x="27" y="32"/>
                  </a:lnTo>
                  <a:lnTo>
                    <a:pt x="2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2059" y="2089"/>
              <a:ext cx="54" cy="229"/>
            </a:xfrm>
            <a:custGeom>
              <a:avLst/>
              <a:gdLst>
                <a:gd name="T0" fmla="*/ 0 w 54"/>
                <a:gd name="T1" fmla="*/ 0 h 229"/>
                <a:gd name="T2" fmla="*/ 0 w 54"/>
                <a:gd name="T3" fmla="*/ 1 h 229"/>
                <a:gd name="T4" fmla="*/ 0 w 54"/>
                <a:gd name="T5" fmla="*/ 229 h 229"/>
                <a:gd name="T6" fmla="*/ 54 w 54"/>
                <a:gd name="T7" fmla="*/ 229 h 229"/>
                <a:gd name="T8" fmla="*/ 54 w 54"/>
                <a:gd name="T9" fmla="*/ 0 h 229"/>
                <a:gd name="T10" fmla="*/ 0 w 54"/>
                <a:gd name="T11" fmla="*/ 0 h 229"/>
              </a:gdLst>
              <a:ahLst/>
              <a:cxnLst>
                <a:cxn ang="0">
                  <a:pos x="T0" y="T1"/>
                </a:cxn>
                <a:cxn ang="0">
                  <a:pos x="T2" y="T3"/>
                </a:cxn>
                <a:cxn ang="0">
                  <a:pos x="T4" y="T5"/>
                </a:cxn>
                <a:cxn ang="0">
                  <a:pos x="T6" y="T7"/>
                </a:cxn>
                <a:cxn ang="0">
                  <a:pos x="T8" y="T9"/>
                </a:cxn>
                <a:cxn ang="0">
                  <a:pos x="T10" y="T11"/>
                </a:cxn>
              </a:cxnLst>
              <a:rect l="0" t="0" r="r" b="b"/>
              <a:pathLst>
                <a:path w="54" h="229">
                  <a:moveTo>
                    <a:pt x="0" y="0"/>
                  </a:moveTo>
                  <a:lnTo>
                    <a:pt x="0" y="1"/>
                  </a:lnTo>
                  <a:lnTo>
                    <a:pt x="0" y="229"/>
                  </a:lnTo>
                  <a:lnTo>
                    <a:pt x="54" y="229"/>
                  </a:lnTo>
                  <a:lnTo>
                    <a:pt x="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2243463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1384383" y="2699188"/>
            <a:ext cx="9423236" cy="1459624"/>
          </a:xfrm>
          <a:prstGeom prst="rect">
            <a:avLst/>
          </a:prstGeom>
        </p:spPr>
        <p:txBody>
          <a:bodyPr anchor="ctr"/>
          <a:lstStyle>
            <a:lvl1pPr marL="0" indent="0" algn="ctr">
              <a:spcBef>
                <a:spcPts val="600"/>
              </a:spcBef>
              <a:buNone/>
              <a:defRPr sz="4800" baseline="0">
                <a:solidFill>
                  <a:schemeClr val="bg1"/>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12017802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1"/>
            <a:ext cx="12192000" cy="6858000"/>
          </a:xfrm>
          <a:prstGeom prst="rect">
            <a:avLst/>
          </a:prstGeom>
          <a:solidFill>
            <a:srgbClr val="4C4C4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grpSp>
        <p:nvGrpSpPr>
          <p:cNvPr id="2" name="Group 4"/>
          <p:cNvGrpSpPr>
            <a:grpSpLocks noChangeAspect="1"/>
          </p:cNvGrpSpPr>
          <p:nvPr userDrawn="1"/>
        </p:nvGrpSpPr>
        <p:grpSpPr bwMode="auto">
          <a:xfrm>
            <a:off x="4670426" y="3175000"/>
            <a:ext cx="2833688" cy="508000"/>
            <a:chOff x="2942" y="2000"/>
            <a:chExt cx="1785" cy="320"/>
          </a:xfrm>
        </p:grpSpPr>
        <p:sp>
          <p:nvSpPr>
            <p:cNvPr id="5" name="Freeform 5"/>
            <p:cNvSpPr>
              <a:spLocks noEditPoints="1"/>
            </p:cNvSpPr>
            <p:nvPr userDrawn="1"/>
          </p:nvSpPr>
          <p:spPr bwMode="auto">
            <a:xfrm>
              <a:off x="3150" y="2088"/>
              <a:ext cx="235" cy="230"/>
            </a:xfrm>
            <a:custGeom>
              <a:avLst/>
              <a:gdLst>
                <a:gd name="T0" fmla="*/ 127 w 253"/>
                <a:gd name="T1" fmla="*/ 0 h 252"/>
                <a:gd name="T2" fmla="*/ 0 w 253"/>
                <a:gd name="T3" fmla="*/ 126 h 252"/>
                <a:gd name="T4" fmla="*/ 127 w 253"/>
                <a:gd name="T5" fmla="*/ 252 h 252"/>
                <a:gd name="T6" fmla="*/ 253 w 253"/>
                <a:gd name="T7" fmla="*/ 126 h 252"/>
                <a:gd name="T8" fmla="*/ 127 w 253"/>
                <a:gd name="T9" fmla="*/ 0 h 252"/>
                <a:gd name="T10" fmla="*/ 127 w 253"/>
                <a:gd name="T11" fmla="*/ 194 h 252"/>
                <a:gd name="T12" fmla="*/ 59 w 253"/>
                <a:gd name="T13" fmla="*/ 126 h 252"/>
                <a:gd name="T14" fmla="*/ 127 w 253"/>
                <a:gd name="T15" fmla="*/ 59 h 252"/>
                <a:gd name="T16" fmla="*/ 194 w 253"/>
                <a:gd name="T17" fmla="*/ 126 h 252"/>
                <a:gd name="T18" fmla="*/ 127 w 253"/>
                <a:gd name="T19" fmla="*/ 19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2">
                  <a:moveTo>
                    <a:pt x="127" y="0"/>
                  </a:moveTo>
                  <a:cubicBezTo>
                    <a:pt x="57" y="0"/>
                    <a:pt x="0" y="56"/>
                    <a:pt x="0" y="126"/>
                  </a:cubicBezTo>
                  <a:cubicBezTo>
                    <a:pt x="0" y="196"/>
                    <a:pt x="57" y="252"/>
                    <a:pt x="127" y="252"/>
                  </a:cubicBezTo>
                  <a:cubicBezTo>
                    <a:pt x="197" y="252"/>
                    <a:pt x="253" y="196"/>
                    <a:pt x="253" y="126"/>
                  </a:cubicBezTo>
                  <a:cubicBezTo>
                    <a:pt x="253" y="56"/>
                    <a:pt x="197" y="0"/>
                    <a:pt x="127" y="0"/>
                  </a:cubicBezTo>
                  <a:moveTo>
                    <a:pt x="127" y="194"/>
                  </a:moveTo>
                  <a:cubicBezTo>
                    <a:pt x="90" y="194"/>
                    <a:pt x="59" y="163"/>
                    <a:pt x="59" y="126"/>
                  </a:cubicBezTo>
                  <a:cubicBezTo>
                    <a:pt x="59" y="89"/>
                    <a:pt x="90" y="59"/>
                    <a:pt x="127" y="59"/>
                  </a:cubicBezTo>
                  <a:cubicBezTo>
                    <a:pt x="164" y="59"/>
                    <a:pt x="194" y="89"/>
                    <a:pt x="194" y="126"/>
                  </a:cubicBezTo>
                  <a:cubicBezTo>
                    <a:pt x="194" y="163"/>
                    <a:pt x="164" y="194"/>
                    <a:pt x="127"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userDrawn="1"/>
          </p:nvSpPr>
          <p:spPr bwMode="auto">
            <a:xfrm>
              <a:off x="3405" y="2088"/>
              <a:ext cx="235" cy="232"/>
            </a:xfrm>
            <a:custGeom>
              <a:avLst/>
              <a:gdLst>
                <a:gd name="T0" fmla="*/ 126 w 253"/>
                <a:gd name="T1" fmla="*/ 0 h 254"/>
                <a:gd name="T2" fmla="*/ 0 w 253"/>
                <a:gd name="T3" fmla="*/ 126 h 254"/>
                <a:gd name="T4" fmla="*/ 0 w 253"/>
                <a:gd name="T5" fmla="*/ 254 h 254"/>
                <a:gd name="T6" fmla="*/ 59 w 253"/>
                <a:gd name="T7" fmla="*/ 254 h 254"/>
                <a:gd name="T8" fmla="*/ 59 w 253"/>
                <a:gd name="T9" fmla="*/ 126 h 254"/>
                <a:gd name="T10" fmla="*/ 126 w 253"/>
                <a:gd name="T11" fmla="*/ 59 h 254"/>
                <a:gd name="T12" fmla="*/ 194 w 253"/>
                <a:gd name="T13" fmla="*/ 126 h 254"/>
                <a:gd name="T14" fmla="*/ 194 w 253"/>
                <a:gd name="T15" fmla="*/ 252 h 254"/>
                <a:gd name="T16" fmla="*/ 253 w 253"/>
                <a:gd name="T17" fmla="*/ 252 h 254"/>
                <a:gd name="T18" fmla="*/ 253 w 253"/>
                <a:gd name="T19" fmla="*/ 126 h 254"/>
                <a:gd name="T20" fmla="*/ 126 w 253"/>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54">
                  <a:moveTo>
                    <a:pt x="126" y="0"/>
                  </a:moveTo>
                  <a:cubicBezTo>
                    <a:pt x="57" y="0"/>
                    <a:pt x="0" y="56"/>
                    <a:pt x="0" y="126"/>
                  </a:cubicBezTo>
                  <a:cubicBezTo>
                    <a:pt x="0" y="254"/>
                    <a:pt x="0" y="254"/>
                    <a:pt x="0" y="254"/>
                  </a:cubicBezTo>
                  <a:cubicBezTo>
                    <a:pt x="59" y="254"/>
                    <a:pt x="59" y="254"/>
                    <a:pt x="59" y="254"/>
                  </a:cubicBezTo>
                  <a:cubicBezTo>
                    <a:pt x="59" y="126"/>
                    <a:pt x="59" y="126"/>
                    <a:pt x="59" y="126"/>
                  </a:cubicBezTo>
                  <a:cubicBezTo>
                    <a:pt x="59" y="89"/>
                    <a:pt x="89" y="59"/>
                    <a:pt x="126" y="59"/>
                  </a:cubicBezTo>
                  <a:cubicBezTo>
                    <a:pt x="164" y="59"/>
                    <a:pt x="194" y="89"/>
                    <a:pt x="194" y="126"/>
                  </a:cubicBezTo>
                  <a:cubicBezTo>
                    <a:pt x="194" y="252"/>
                    <a:pt x="194" y="252"/>
                    <a:pt x="194" y="252"/>
                  </a:cubicBezTo>
                  <a:cubicBezTo>
                    <a:pt x="253" y="252"/>
                    <a:pt x="253" y="252"/>
                    <a:pt x="253" y="252"/>
                  </a:cubicBezTo>
                  <a:cubicBezTo>
                    <a:pt x="253" y="126"/>
                    <a:pt x="253" y="126"/>
                    <a:pt x="253" y="126"/>
                  </a:cubicBezTo>
                  <a:cubicBezTo>
                    <a:pt x="253" y="56"/>
                    <a:pt x="196" y="0"/>
                    <a:pt x="1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2942" y="2077"/>
              <a:ext cx="211" cy="241"/>
            </a:xfrm>
            <a:custGeom>
              <a:avLst/>
              <a:gdLst>
                <a:gd name="T0" fmla="*/ 186 w 228"/>
                <a:gd name="T1" fmla="*/ 90 h 264"/>
                <a:gd name="T2" fmla="*/ 228 w 228"/>
                <a:gd name="T3" fmla="*/ 49 h 264"/>
                <a:gd name="T4" fmla="*/ 49 w 228"/>
                <a:gd name="T5" fmla="*/ 49 h 264"/>
                <a:gd name="T6" fmla="*/ 49 w 228"/>
                <a:gd name="T7" fmla="*/ 227 h 264"/>
                <a:gd name="T8" fmla="*/ 139 w 228"/>
                <a:gd name="T9" fmla="*/ 264 h 264"/>
                <a:gd name="T10" fmla="*/ 228 w 228"/>
                <a:gd name="T11" fmla="*/ 227 h 264"/>
                <a:gd name="T12" fmla="*/ 186 w 228"/>
                <a:gd name="T13" fmla="*/ 186 h 264"/>
                <a:gd name="T14" fmla="*/ 91 w 228"/>
                <a:gd name="T15" fmla="*/ 186 h 264"/>
                <a:gd name="T16" fmla="*/ 91 w 228"/>
                <a:gd name="T17" fmla="*/ 90 h 264"/>
                <a:gd name="T18" fmla="*/ 186 w 228"/>
                <a:gd name="T19" fmla="*/ 9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64">
                  <a:moveTo>
                    <a:pt x="186" y="90"/>
                  </a:moveTo>
                  <a:cubicBezTo>
                    <a:pt x="228" y="49"/>
                    <a:pt x="228" y="49"/>
                    <a:pt x="228" y="49"/>
                  </a:cubicBezTo>
                  <a:cubicBezTo>
                    <a:pt x="179" y="0"/>
                    <a:pt x="98" y="0"/>
                    <a:pt x="49" y="49"/>
                  </a:cubicBezTo>
                  <a:cubicBezTo>
                    <a:pt x="0" y="98"/>
                    <a:pt x="0" y="178"/>
                    <a:pt x="49" y="227"/>
                  </a:cubicBezTo>
                  <a:cubicBezTo>
                    <a:pt x="74" y="252"/>
                    <a:pt x="106" y="264"/>
                    <a:pt x="139" y="264"/>
                  </a:cubicBezTo>
                  <a:cubicBezTo>
                    <a:pt x="171" y="264"/>
                    <a:pt x="203" y="252"/>
                    <a:pt x="228" y="227"/>
                  </a:cubicBezTo>
                  <a:cubicBezTo>
                    <a:pt x="186" y="186"/>
                    <a:pt x="186" y="186"/>
                    <a:pt x="186" y="186"/>
                  </a:cubicBezTo>
                  <a:cubicBezTo>
                    <a:pt x="160" y="212"/>
                    <a:pt x="117" y="212"/>
                    <a:pt x="91" y="186"/>
                  </a:cubicBezTo>
                  <a:cubicBezTo>
                    <a:pt x="64" y="160"/>
                    <a:pt x="64" y="117"/>
                    <a:pt x="91" y="90"/>
                  </a:cubicBezTo>
                  <a:cubicBezTo>
                    <a:pt x="117" y="64"/>
                    <a:pt x="160" y="64"/>
                    <a:pt x="186"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3622" y="2088"/>
              <a:ext cx="262" cy="232"/>
            </a:xfrm>
            <a:custGeom>
              <a:avLst/>
              <a:gdLst>
                <a:gd name="T0" fmla="*/ 200 w 262"/>
                <a:gd name="T1" fmla="*/ 0 h 232"/>
                <a:gd name="T2" fmla="*/ 132 w 262"/>
                <a:gd name="T3" fmla="*/ 128 h 232"/>
                <a:gd name="T4" fmla="*/ 62 w 262"/>
                <a:gd name="T5" fmla="*/ 0 h 232"/>
                <a:gd name="T6" fmla="*/ 0 w 262"/>
                <a:gd name="T7" fmla="*/ 0 h 232"/>
                <a:gd name="T8" fmla="*/ 132 w 262"/>
                <a:gd name="T9" fmla="*/ 232 h 232"/>
                <a:gd name="T10" fmla="*/ 262 w 262"/>
                <a:gd name="T11" fmla="*/ 0 h 232"/>
                <a:gd name="T12" fmla="*/ 200 w 26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262" h="232">
                  <a:moveTo>
                    <a:pt x="200" y="0"/>
                  </a:moveTo>
                  <a:lnTo>
                    <a:pt x="132" y="128"/>
                  </a:lnTo>
                  <a:lnTo>
                    <a:pt x="62" y="0"/>
                  </a:lnTo>
                  <a:lnTo>
                    <a:pt x="0" y="0"/>
                  </a:lnTo>
                  <a:lnTo>
                    <a:pt x="132" y="232"/>
                  </a:lnTo>
                  <a:lnTo>
                    <a:pt x="262" y="0"/>
                  </a:lnTo>
                  <a:lnTo>
                    <a:pt x="2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466" y="2088"/>
              <a:ext cx="261" cy="232"/>
            </a:xfrm>
            <a:custGeom>
              <a:avLst/>
              <a:gdLst>
                <a:gd name="T0" fmla="*/ 200 w 261"/>
                <a:gd name="T1" fmla="*/ 0 h 232"/>
                <a:gd name="T2" fmla="*/ 131 w 261"/>
                <a:gd name="T3" fmla="*/ 128 h 232"/>
                <a:gd name="T4" fmla="*/ 62 w 261"/>
                <a:gd name="T5" fmla="*/ 0 h 232"/>
                <a:gd name="T6" fmla="*/ 0 w 261"/>
                <a:gd name="T7" fmla="*/ 0 h 232"/>
                <a:gd name="T8" fmla="*/ 131 w 261"/>
                <a:gd name="T9" fmla="*/ 232 h 232"/>
                <a:gd name="T10" fmla="*/ 261 w 261"/>
                <a:gd name="T11" fmla="*/ 0 h 232"/>
                <a:gd name="T12" fmla="*/ 200 w 261"/>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261" h="232">
                  <a:moveTo>
                    <a:pt x="200" y="0"/>
                  </a:moveTo>
                  <a:lnTo>
                    <a:pt x="131" y="128"/>
                  </a:lnTo>
                  <a:lnTo>
                    <a:pt x="62" y="0"/>
                  </a:lnTo>
                  <a:lnTo>
                    <a:pt x="0" y="0"/>
                  </a:lnTo>
                  <a:lnTo>
                    <a:pt x="131" y="232"/>
                  </a:lnTo>
                  <a:lnTo>
                    <a:pt x="261" y="0"/>
                  </a:lnTo>
                  <a:lnTo>
                    <a:pt x="2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4552" y="2088"/>
              <a:ext cx="89" cy="82"/>
            </a:xfrm>
            <a:custGeom>
              <a:avLst/>
              <a:gdLst>
                <a:gd name="T0" fmla="*/ 89 w 89"/>
                <a:gd name="T1" fmla="*/ 0 h 82"/>
                <a:gd name="T2" fmla="*/ 44 w 89"/>
                <a:gd name="T3" fmla="*/ 82 h 82"/>
                <a:gd name="T4" fmla="*/ 0 w 89"/>
                <a:gd name="T5" fmla="*/ 0 h 82"/>
                <a:gd name="T6" fmla="*/ 89 w 89"/>
                <a:gd name="T7" fmla="*/ 0 h 82"/>
              </a:gdLst>
              <a:ahLst/>
              <a:cxnLst>
                <a:cxn ang="0">
                  <a:pos x="T0" y="T1"/>
                </a:cxn>
                <a:cxn ang="0">
                  <a:pos x="T2" y="T3"/>
                </a:cxn>
                <a:cxn ang="0">
                  <a:pos x="T4" y="T5"/>
                </a:cxn>
                <a:cxn ang="0">
                  <a:pos x="T6" y="T7"/>
                </a:cxn>
              </a:cxnLst>
              <a:rect l="0" t="0" r="r" b="b"/>
              <a:pathLst>
                <a:path w="89" h="82">
                  <a:moveTo>
                    <a:pt x="89" y="0"/>
                  </a:moveTo>
                  <a:lnTo>
                    <a:pt x="44" y="82"/>
                  </a:lnTo>
                  <a:lnTo>
                    <a:pt x="0" y="0"/>
                  </a:lnTo>
                  <a:lnTo>
                    <a:pt x="89" y="0"/>
                  </a:lnTo>
                  <a:close/>
                </a:path>
              </a:pathLst>
            </a:custGeom>
            <a:solidFill>
              <a:srgbClr val="D7C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4126" y="2088"/>
              <a:ext cx="117" cy="232"/>
            </a:xfrm>
            <a:custGeom>
              <a:avLst/>
              <a:gdLst>
                <a:gd name="T0" fmla="*/ 0 w 126"/>
                <a:gd name="T1" fmla="*/ 126 h 254"/>
                <a:gd name="T2" fmla="*/ 0 w 126"/>
                <a:gd name="T3" fmla="*/ 254 h 254"/>
                <a:gd name="T4" fmla="*/ 59 w 126"/>
                <a:gd name="T5" fmla="*/ 254 h 254"/>
                <a:gd name="T6" fmla="*/ 59 w 126"/>
                <a:gd name="T7" fmla="*/ 126 h 254"/>
                <a:gd name="T8" fmla="*/ 126 w 126"/>
                <a:gd name="T9" fmla="*/ 58 h 254"/>
                <a:gd name="T10" fmla="*/ 126 w 126"/>
                <a:gd name="T11" fmla="*/ 0 h 254"/>
                <a:gd name="T12" fmla="*/ 0 w 126"/>
                <a:gd name="T13" fmla="*/ 126 h 254"/>
              </a:gdLst>
              <a:ahLst/>
              <a:cxnLst>
                <a:cxn ang="0">
                  <a:pos x="T0" y="T1"/>
                </a:cxn>
                <a:cxn ang="0">
                  <a:pos x="T2" y="T3"/>
                </a:cxn>
                <a:cxn ang="0">
                  <a:pos x="T4" y="T5"/>
                </a:cxn>
                <a:cxn ang="0">
                  <a:pos x="T6" y="T7"/>
                </a:cxn>
                <a:cxn ang="0">
                  <a:pos x="T8" y="T9"/>
                </a:cxn>
                <a:cxn ang="0">
                  <a:pos x="T10" y="T11"/>
                </a:cxn>
                <a:cxn ang="0">
                  <a:pos x="T12" y="T13"/>
                </a:cxn>
              </a:cxnLst>
              <a:rect l="0" t="0" r="r" b="b"/>
              <a:pathLst>
                <a:path w="126" h="254">
                  <a:moveTo>
                    <a:pt x="0" y="126"/>
                  </a:moveTo>
                  <a:cubicBezTo>
                    <a:pt x="0" y="254"/>
                    <a:pt x="0" y="254"/>
                    <a:pt x="0" y="254"/>
                  </a:cubicBezTo>
                  <a:cubicBezTo>
                    <a:pt x="59" y="254"/>
                    <a:pt x="59" y="254"/>
                    <a:pt x="59" y="254"/>
                  </a:cubicBezTo>
                  <a:cubicBezTo>
                    <a:pt x="59" y="126"/>
                    <a:pt x="59" y="126"/>
                    <a:pt x="59" y="126"/>
                  </a:cubicBezTo>
                  <a:cubicBezTo>
                    <a:pt x="59" y="89"/>
                    <a:pt x="89" y="58"/>
                    <a:pt x="126" y="58"/>
                  </a:cubicBezTo>
                  <a:cubicBezTo>
                    <a:pt x="126" y="0"/>
                    <a:pt x="126" y="0"/>
                    <a:pt x="126" y="0"/>
                  </a:cubicBezTo>
                  <a:cubicBezTo>
                    <a:pt x="56" y="0"/>
                    <a:pt x="0" y="56"/>
                    <a:pt x="0" y="1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3866" y="2088"/>
              <a:ext cx="234" cy="230"/>
            </a:xfrm>
            <a:custGeom>
              <a:avLst/>
              <a:gdLst>
                <a:gd name="T0" fmla="*/ 127 w 253"/>
                <a:gd name="T1" fmla="*/ 0 h 252"/>
                <a:gd name="T2" fmla="*/ 0 w 253"/>
                <a:gd name="T3" fmla="*/ 126 h 252"/>
                <a:gd name="T4" fmla="*/ 127 w 253"/>
                <a:gd name="T5" fmla="*/ 252 h 252"/>
                <a:gd name="T6" fmla="*/ 216 w 253"/>
                <a:gd name="T7" fmla="*/ 215 h 252"/>
                <a:gd name="T8" fmla="*/ 174 w 253"/>
                <a:gd name="T9" fmla="*/ 174 h 252"/>
                <a:gd name="T10" fmla="*/ 127 w 253"/>
                <a:gd name="T11" fmla="*/ 194 h 252"/>
                <a:gd name="T12" fmla="*/ 66 w 253"/>
                <a:gd name="T13" fmla="*/ 155 h 252"/>
                <a:gd name="T14" fmla="*/ 253 w 253"/>
                <a:gd name="T15" fmla="*/ 155 h 252"/>
                <a:gd name="T16" fmla="*/ 253 w 253"/>
                <a:gd name="T17" fmla="*/ 126 h 252"/>
                <a:gd name="T18" fmla="*/ 127 w 253"/>
                <a:gd name="T19" fmla="*/ 0 h 252"/>
                <a:gd name="T20" fmla="*/ 66 w 253"/>
                <a:gd name="T21" fmla="*/ 97 h 252"/>
                <a:gd name="T22" fmla="*/ 127 w 253"/>
                <a:gd name="T23" fmla="*/ 59 h 252"/>
                <a:gd name="T24" fmla="*/ 187 w 253"/>
                <a:gd name="T25" fmla="*/ 97 h 252"/>
                <a:gd name="T26" fmla="*/ 66 w 253"/>
                <a:gd name="T27" fmla="*/ 9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252">
                  <a:moveTo>
                    <a:pt x="127" y="0"/>
                  </a:moveTo>
                  <a:cubicBezTo>
                    <a:pt x="57" y="0"/>
                    <a:pt x="0" y="56"/>
                    <a:pt x="0" y="126"/>
                  </a:cubicBezTo>
                  <a:cubicBezTo>
                    <a:pt x="0" y="196"/>
                    <a:pt x="57" y="252"/>
                    <a:pt x="127" y="252"/>
                  </a:cubicBezTo>
                  <a:cubicBezTo>
                    <a:pt x="160" y="252"/>
                    <a:pt x="192" y="239"/>
                    <a:pt x="216" y="215"/>
                  </a:cubicBezTo>
                  <a:cubicBezTo>
                    <a:pt x="174" y="174"/>
                    <a:pt x="174" y="174"/>
                    <a:pt x="174" y="174"/>
                  </a:cubicBezTo>
                  <a:cubicBezTo>
                    <a:pt x="162" y="187"/>
                    <a:pt x="145" y="194"/>
                    <a:pt x="127" y="194"/>
                  </a:cubicBezTo>
                  <a:cubicBezTo>
                    <a:pt x="100" y="194"/>
                    <a:pt x="77" y="178"/>
                    <a:pt x="66" y="155"/>
                  </a:cubicBezTo>
                  <a:cubicBezTo>
                    <a:pt x="253" y="155"/>
                    <a:pt x="253" y="155"/>
                    <a:pt x="253" y="155"/>
                  </a:cubicBezTo>
                  <a:cubicBezTo>
                    <a:pt x="253" y="126"/>
                    <a:pt x="253" y="126"/>
                    <a:pt x="253" y="126"/>
                  </a:cubicBezTo>
                  <a:cubicBezTo>
                    <a:pt x="253" y="56"/>
                    <a:pt x="196" y="0"/>
                    <a:pt x="127" y="0"/>
                  </a:cubicBezTo>
                  <a:moveTo>
                    <a:pt x="66" y="97"/>
                  </a:moveTo>
                  <a:cubicBezTo>
                    <a:pt x="77" y="74"/>
                    <a:pt x="100" y="59"/>
                    <a:pt x="127" y="59"/>
                  </a:cubicBezTo>
                  <a:cubicBezTo>
                    <a:pt x="153" y="59"/>
                    <a:pt x="177" y="74"/>
                    <a:pt x="187" y="97"/>
                  </a:cubicBezTo>
                  <a:lnTo>
                    <a:pt x="6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4263" y="2000"/>
              <a:ext cx="116" cy="318"/>
            </a:xfrm>
            <a:custGeom>
              <a:avLst/>
              <a:gdLst>
                <a:gd name="T0" fmla="*/ 59 w 126"/>
                <a:gd name="T1" fmla="*/ 222 h 348"/>
                <a:gd name="T2" fmla="*/ 59 w 126"/>
                <a:gd name="T3" fmla="*/ 159 h 348"/>
                <a:gd name="T4" fmla="*/ 107 w 126"/>
                <a:gd name="T5" fmla="*/ 159 h 348"/>
                <a:gd name="T6" fmla="*/ 107 w 126"/>
                <a:gd name="T7" fmla="*/ 99 h 348"/>
                <a:gd name="T8" fmla="*/ 59 w 126"/>
                <a:gd name="T9" fmla="*/ 99 h 348"/>
                <a:gd name="T10" fmla="*/ 59 w 126"/>
                <a:gd name="T11" fmla="*/ 0 h 348"/>
                <a:gd name="T12" fmla="*/ 0 w 126"/>
                <a:gd name="T13" fmla="*/ 0 h 348"/>
                <a:gd name="T14" fmla="*/ 0 w 126"/>
                <a:gd name="T15" fmla="*/ 222 h 348"/>
                <a:gd name="T16" fmla="*/ 126 w 126"/>
                <a:gd name="T17" fmla="*/ 348 h 348"/>
                <a:gd name="T18" fmla="*/ 126 w 126"/>
                <a:gd name="T19" fmla="*/ 290 h 348"/>
                <a:gd name="T20" fmla="*/ 59 w 126"/>
                <a:gd name="T21" fmla="*/ 22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348">
                  <a:moveTo>
                    <a:pt x="59" y="222"/>
                  </a:moveTo>
                  <a:cubicBezTo>
                    <a:pt x="59" y="159"/>
                    <a:pt x="59" y="159"/>
                    <a:pt x="59" y="159"/>
                  </a:cubicBezTo>
                  <a:cubicBezTo>
                    <a:pt x="107" y="159"/>
                    <a:pt x="107" y="159"/>
                    <a:pt x="107" y="159"/>
                  </a:cubicBezTo>
                  <a:cubicBezTo>
                    <a:pt x="107" y="99"/>
                    <a:pt x="107" y="99"/>
                    <a:pt x="107" y="99"/>
                  </a:cubicBezTo>
                  <a:cubicBezTo>
                    <a:pt x="59" y="99"/>
                    <a:pt x="59" y="99"/>
                    <a:pt x="59" y="99"/>
                  </a:cubicBezTo>
                  <a:cubicBezTo>
                    <a:pt x="59" y="0"/>
                    <a:pt x="59" y="0"/>
                    <a:pt x="59" y="0"/>
                  </a:cubicBezTo>
                  <a:cubicBezTo>
                    <a:pt x="0" y="0"/>
                    <a:pt x="0" y="0"/>
                    <a:pt x="0" y="0"/>
                  </a:cubicBezTo>
                  <a:cubicBezTo>
                    <a:pt x="0" y="222"/>
                    <a:pt x="0" y="222"/>
                    <a:pt x="0" y="222"/>
                  </a:cubicBezTo>
                  <a:cubicBezTo>
                    <a:pt x="0" y="292"/>
                    <a:pt x="57" y="348"/>
                    <a:pt x="126" y="348"/>
                  </a:cubicBezTo>
                  <a:cubicBezTo>
                    <a:pt x="126" y="290"/>
                    <a:pt x="126" y="290"/>
                    <a:pt x="126" y="290"/>
                  </a:cubicBezTo>
                  <a:cubicBezTo>
                    <a:pt x="89" y="290"/>
                    <a:pt x="59" y="259"/>
                    <a:pt x="59"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14"/>
            <p:cNvSpPr>
              <a:spLocks noChangeArrowheads="1"/>
            </p:cNvSpPr>
            <p:nvPr userDrawn="1"/>
          </p:nvSpPr>
          <p:spPr bwMode="auto">
            <a:xfrm>
              <a:off x="4394" y="2001"/>
              <a:ext cx="63" cy="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auto">
            <a:xfrm>
              <a:off x="4662" y="2288"/>
              <a:ext cx="26" cy="32"/>
            </a:xfrm>
            <a:custGeom>
              <a:avLst/>
              <a:gdLst>
                <a:gd name="T0" fmla="*/ 4 w 28"/>
                <a:gd name="T1" fmla="*/ 25 h 35"/>
                <a:gd name="T2" fmla="*/ 9 w 28"/>
                <a:gd name="T3" fmla="*/ 28 h 35"/>
                <a:gd name="T4" fmla="*/ 15 w 28"/>
                <a:gd name="T5" fmla="*/ 29 h 35"/>
                <a:gd name="T6" fmla="*/ 19 w 28"/>
                <a:gd name="T7" fmla="*/ 28 h 35"/>
                <a:gd name="T8" fmla="*/ 21 w 28"/>
                <a:gd name="T9" fmla="*/ 25 h 35"/>
                <a:gd name="T10" fmla="*/ 20 w 28"/>
                <a:gd name="T11" fmla="*/ 22 h 35"/>
                <a:gd name="T12" fmla="*/ 18 w 28"/>
                <a:gd name="T13" fmla="*/ 21 h 35"/>
                <a:gd name="T14" fmla="*/ 14 w 28"/>
                <a:gd name="T15" fmla="*/ 19 h 35"/>
                <a:gd name="T16" fmla="*/ 7 w 28"/>
                <a:gd name="T17" fmla="*/ 18 h 35"/>
                <a:gd name="T18" fmla="*/ 3 w 28"/>
                <a:gd name="T19" fmla="*/ 15 h 35"/>
                <a:gd name="T20" fmla="*/ 1 w 28"/>
                <a:gd name="T21" fmla="*/ 10 h 35"/>
                <a:gd name="T22" fmla="*/ 3 w 28"/>
                <a:gd name="T23" fmla="*/ 5 h 35"/>
                <a:gd name="T24" fmla="*/ 7 w 28"/>
                <a:gd name="T25" fmla="*/ 1 h 35"/>
                <a:gd name="T26" fmla="*/ 14 w 28"/>
                <a:gd name="T27" fmla="*/ 0 h 35"/>
                <a:gd name="T28" fmla="*/ 27 w 28"/>
                <a:gd name="T29" fmla="*/ 4 h 35"/>
                <a:gd name="T30" fmla="*/ 23 w 28"/>
                <a:gd name="T31" fmla="*/ 9 h 35"/>
                <a:gd name="T32" fmla="*/ 19 w 28"/>
                <a:gd name="T33" fmla="*/ 7 h 35"/>
                <a:gd name="T34" fmla="*/ 13 w 28"/>
                <a:gd name="T35" fmla="*/ 6 h 35"/>
                <a:gd name="T36" fmla="*/ 10 w 28"/>
                <a:gd name="T37" fmla="*/ 7 h 35"/>
                <a:gd name="T38" fmla="*/ 8 w 28"/>
                <a:gd name="T39" fmla="*/ 9 h 35"/>
                <a:gd name="T40" fmla="*/ 10 w 28"/>
                <a:gd name="T41" fmla="*/ 12 h 35"/>
                <a:gd name="T42" fmla="*/ 15 w 28"/>
                <a:gd name="T43" fmla="*/ 14 h 35"/>
                <a:gd name="T44" fmla="*/ 22 w 28"/>
                <a:gd name="T45" fmla="*/ 15 h 35"/>
                <a:gd name="T46" fmla="*/ 26 w 28"/>
                <a:gd name="T47" fmla="*/ 19 h 35"/>
                <a:gd name="T48" fmla="*/ 28 w 28"/>
                <a:gd name="T49" fmla="*/ 24 h 35"/>
                <a:gd name="T50" fmla="*/ 25 w 28"/>
                <a:gd name="T51" fmla="*/ 32 h 35"/>
                <a:gd name="T52" fmla="*/ 14 w 28"/>
                <a:gd name="T53" fmla="*/ 35 h 35"/>
                <a:gd name="T54" fmla="*/ 6 w 28"/>
                <a:gd name="T55" fmla="*/ 34 h 35"/>
                <a:gd name="T56" fmla="*/ 0 w 28"/>
                <a:gd name="T57" fmla="*/ 30 h 35"/>
                <a:gd name="T58" fmla="*/ 4 w 28"/>
                <a:gd name="T59"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35">
                  <a:moveTo>
                    <a:pt x="4" y="25"/>
                  </a:moveTo>
                  <a:cubicBezTo>
                    <a:pt x="5" y="26"/>
                    <a:pt x="7" y="27"/>
                    <a:pt x="9" y="28"/>
                  </a:cubicBezTo>
                  <a:cubicBezTo>
                    <a:pt x="10" y="29"/>
                    <a:pt x="13" y="29"/>
                    <a:pt x="15" y="29"/>
                  </a:cubicBezTo>
                  <a:cubicBezTo>
                    <a:pt x="17" y="29"/>
                    <a:pt x="18" y="29"/>
                    <a:pt x="19" y="28"/>
                  </a:cubicBezTo>
                  <a:cubicBezTo>
                    <a:pt x="20" y="27"/>
                    <a:pt x="21" y="26"/>
                    <a:pt x="21" y="25"/>
                  </a:cubicBezTo>
                  <a:cubicBezTo>
                    <a:pt x="21" y="24"/>
                    <a:pt x="20" y="23"/>
                    <a:pt x="20" y="22"/>
                  </a:cubicBezTo>
                  <a:cubicBezTo>
                    <a:pt x="19" y="22"/>
                    <a:pt x="18" y="21"/>
                    <a:pt x="18" y="21"/>
                  </a:cubicBezTo>
                  <a:cubicBezTo>
                    <a:pt x="17" y="20"/>
                    <a:pt x="15" y="20"/>
                    <a:pt x="14" y="19"/>
                  </a:cubicBezTo>
                  <a:cubicBezTo>
                    <a:pt x="11" y="19"/>
                    <a:pt x="9" y="18"/>
                    <a:pt x="7" y="18"/>
                  </a:cubicBezTo>
                  <a:cubicBezTo>
                    <a:pt x="6" y="17"/>
                    <a:pt x="4" y="16"/>
                    <a:pt x="3" y="15"/>
                  </a:cubicBezTo>
                  <a:cubicBezTo>
                    <a:pt x="2" y="13"/>
                    <a:pt x="1" y="12"/>
                    <a:pt x="1" y="10"/>
                  </a:cubicBezTo>
                  <a:cubicBezTo>
                    <a:pt x="1" y="8"/>
                    <a:pt x="2" y="6"/>
                    <a:pt x="3" y="5"/>
                  </a:cubicBezTo>
                  <a:cubicBezTo>
                    <a:pt x="4" y="3"/>
                    <a:pt x="5" y="2"/>
                    <a:pt x="7" y="1"/>
                  </a:cubicBezTo>
                  <a:cubicBezTo>
                    <a:pt x="9" y="0"/>
                    <a:pt x="11" y="0"/>
                    <a:pt x="14" y="0"/>
                  </a:cubicBezTo>
                  <a:cubicBezTo>
                    <a:pt x="19" y="0"/>
                    <a:pt x="24" y="1"/>
                    <a:pt x="27" y="4"/>
                  </a:cubicBezTo>
                  <a:cubicBezTo>
                    <a:pt x="23" y="9"/>
                    <a:pt x="23" y="9"/>
                    <a:pt x="23" y="9"/>
                  </a:cubicBezTo>
                  <a:cubicBezTo>
                    <a:pt x="22" y="8"/>
                    <a:pt x="20" y="7"/>
                    <a:pt x="19" y="7"/>
                  </a:cubicBezTo>
                  <a:cubicBezTo>
                    <a:pt x="17" y="6"/>
                    <a:pt x="15" y="6"/>
                    <a:pt x="13" y="6"/>
                  </a:cubicBezTo>
                  <a:cubicBezTo>
                    <a:pt x="12" y="6"/>
                    <a:pt x="11" y="6"/>
                    <a:pt x="10" y="7"/>
                  </a:cubicBezTo>
                  <a:cubicBezTo>
                    <a:pt x="9" y="7"/>
                    <a:pt x="8" y="8"/>
                    <a:pt x="8" y="9"/>
                  </a:cubicBezTo>
                  <a:cubicBezTo>
                    <a:pt x="8" y="10"/>
                    <a:pt x="9" y="11"/>
                    <a:pt x="10" y="12"/>
                  </a:cubicBezTo>
                  <a:cubicBezTo>
                    <a:pt x="11" y="12"/>
                    <a:pt x="13" y="13"/>
                    <a:pt x="15" y="14"/>
                  </a:cubicBezTo>
                  <a:cubicBezTo>
                    <a:pt x="18" y="14"/>
                    <a:pt x="20" y="15"/>
                    <a:pt x="22" y="15"/>
                  </a:cubicBezTo>
                  <a:cubicBezTo>
                    <a:pt x="24" y="16"/>
                    <a:pt x="25" y="17"/>
                    <a:pt x="26" y="19"/>
                  </a:cubicBezTo>
                  <a:cubicBezTo>
                    <a:pt x="27" y="20"/>
                    <a:pt x="28" y="22"/>
                    <a:pt x="28" y="24"/>
                  </a:cubicBezTo>
                  <a:cubicBezTo>
                    <a:pt x="28" y="28"/>
                    <a:pt x="27" y="30"/>
                    <a:pt x="25" y="32"/>
                  </a:cubicBezTo>
                  <a:cubicBezTo>
                    <a:pt x="22" y="34"/>
                    <a:pt x="19" y="35"/>
                    <a:pt x="14" y="35"/>
                  </a:cubicBezTo>
                  <a:cubicBezTo>
                    <a:pt x="11" y="35"/>
                    <a:pt x="8" y="35"/>
                    <a:pt x="6" y="34"/>
                  </a:cubicBezTo>
                  <a:cubicBezTo>
                    <a:pt x="4" y="33"/>
                    <a:pt x="2" y="32"/>
                    <a:pt x="0" y="30"/>
                  </a:cubicBezTo>
                  <a:lnTo>
                    <a:pt x="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userDrawn="1"/>
          </p:nvSpPr>
          <p:spPr bwMode="auto">
            <a:xfrm>
              <a:off x="4693" y="2288"/>
              <a:ext cx="34" cy="32"/>
            </a:xfrm>
            <a:custGeom>
              <a:avLst/>
              <a:gdLst>
                <a:gd name="T0" fmla="*/ 27 w 34"/>
                <a:gd name="T1" fmla="*/ 10 h 32"/>
                <a:gd name="T2" fmla="*/ 18 w 34"/>
                <a:gd name="T3" fmla="*/ 32 h 32"/>
                <a:gd name="T4" fmla="*/ 15 w 34"/>
                <a:gd name="T5" fmla="*/ 32 h 32"/>
                <a:gd name="T6" fmla="*/ 6 w 34"/>
                <a:gd name="T7" fmla="*/ 10 h 32"/>
                <a:gd name="T8" fmla="*/ 6 w 34"/>
                <a:gd name="T9" fmla="*/ 32 h 32"/>
                <a:gd name="T10" fmla="*/ 0 w 34"/>
                <a:gd name="T11" fmla="*/ 32 h 32"/>
                <a:gd name="T12" fmla="*/ 0 w 34"/>
                <a:gd name="T13" fmla="*/ 0 h 32"/>
                <a:gd name="T14" fmla="*/ 9 w 34"/>
                <a:gd name="T15" fmla="*/ 0 h 32"/>
                <a:gd name="T16" fmla="*/ 17 w 34"/>
                <a:gd name="T17" fmla="*/ 19 h 32"/>
                <a:gd name="T18" fmla="*/ 25 w 34"/>
                <a:gd name="T19" fmla="*/ 0 h 32"/>
                <a:gd name="T20" fmla="*/ 34 w 34"/>
                <a:gd name="T21" fmla="*/ 0 h 32"/>
                <a:gd name="T22" fmla="*/ 34 w 34"/>
                <a:gd name="T23" fmla="*/ 32 h 32"/>
                <a:gd name="T24" fmla="*/ 27 w 34"/>
                <a:gd name="T25" fmla="*/ 32 h 32"/>
                <a:gd name="T26" fmla="*/ 27 w 34"/>
                <a:gd name="T2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2">
                  <a:moveTo>
                    <a:pt x="27" y="10"/>
                  </a:moveTo>
                  <a:lnTo>
                    <a:pt x="18" y="32"/>
                  </a:lnTo>
                  <a:lnTo>
                    <a:pt x="15" y="32"/>
                  </a:lnTo>
                  <a:lnTo>
                    <a:pt x="6" y="10"/>
                  </a:lnTo>
                  <a:lnTo>
                    <a:pt x="6" y="32"/>
                  </a:lnTo>
                  <a:lnTo>
                    <a:pt x="0" y="32"/>
                  </a:lnTo>
                  <a:lnTo>
                    <a:pt x="0" y="0"/>
                  </a:lnTo>
                  <a:lnTo>
                    <a:pt x="9" y="0"/>
                  </a:lnTo>
                  <a:lnTo>
                    <a:pt x="17" y="19"/>
                  </a:lnTo>
                  <a:lnTo>
                    <a:pt x="25" y="0"/>
                  </a:lnTo>
                  <a:lnTo>
                    <a:pt x="34" y="0"/>
                  </a:lnTo>
                  <a:lnTo>
                    <a:pt x="34" y="32"/>
                  </a:lnTo>
                  <a:lnTo>
                    <a:pt x="27" y="32"/>
                  </a:lnTo>
                  <a:lnTo>
                    <a:pt x="2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4398" y="2089"/>
              <a:ext cx="54" cy="229"/>
            </a:xfrm>
            <a:custGeom>
              <a:avLst/>
              <a:gdLst>
                <a:gd name="T0" fmla="*/ 0 w 54"/>
                <a:gd name="T1" fmla="*/ 0 h 229"/>
                <a:gd name="T2" fmla="*/ 0 w 54"/>
                <a:gd name="T3" fmla="*/ 1 h 229"/>
                <a:gd name="T4" fmla="*/ 0 w 54"/>
                <a:gd name="T5" fmla="*/ 229 h 229"/>
                <a:gd name="T6" fmla="*/ 54 w 54"/>
                <a:gd name="T7" fmla="*/ 229 h 229"/>
                <a:gd name="T8" fmla="*/ 54 w 54"/>
                <a:gd name="T9" fmla="*/ 0 h 229"/>
                <a:gd name="T10" fmla="*/ 0 w 54"/>
                <a:gd name="T11" fmla="*/ 0 h 229"/>
              </a:gdLst>
              <a:ahLst/>
              <a:cxnLst>
                <a:cxn ang="0">
                  <a:pos x="T0" y="T1"/>
                </a:cxn>
                <a:cxn ang="0">
                  <a:pos x="T2" y="T3"/>
                </a:cxn>
                <a:cxn ang="0">
                  <a:pos x="T4" y="T5"/>
                </a:cxn>
                <a:cxn ang="0">
                  <a:pos x="T6" y="T7"/>
                </a:cxn>
                <a:cxn ang="0">
                  <a:pos x="T8" y="T9"/>
                </a:cxn>
                <a:cxn ang="0">
                  <a:pos x="T10" y="T11"/>
                </a:cxn>
              </a:cxnLst>
              <a:rect l="0" t="0" r="r" b="b"/>
              <a:pathLst>
                <a:path w="54" h="229">
                  <a:moveTo>
                    <a:pt x="0" y="0"/>
                  </a:moveTo>
                  <a:lnTo>
                    <a:pt x="0" y="1"/>
                  </a:lnTo>
                  <a:lnTo>
                    <a:pt x="0" y="229"/>
                  </a:lnTo>
                  <a:lnTo>
                    <a:pt x="54" y="229"/>
                  </a:lnTo>
                  <a:lnTo>
                    <a:pt x="5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9528114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1 Column">
    <p:spTree>
      <p:nvGrpSpPr>
        <p:cNvPr id="1" name=""/>
        <p:cNvGrpSpPr/>
        <p:nvPr/>
      </p:nvGrpSpPr>
      <p:grpSpPr>
        <a:xfrm>
          <a:off x="0" y="0"/>
          <a:ext cx="0" cy="0"/>
          <a:chOff x="0" y="0"/>
          <a:chExt cx="0" cy="0"/>
        </a:xfrm>
      </p:grpSpPr>
      <p:cxnSp>
        <p:nvCxnSpPr>
          <p:cNvPr id="6" name="Straight Connector 5"/>
          <p:cNvCxnSpPr/>
          <p:nvPr userDrawn="1"/>
        </p:nvCxnSpPr>
        <p:spPr>
          <a:xfrm>
            <a:off x="6101275" y="1227852"/>
            <a:ext cx="0" cy="4086118"/>
          </a:xfrm>
          <a:prstGeom prst="line">
            <a:avLst/>
          </a:prstGeom>
          <a:ln w="15875">
            <a:solidFill>
              <a:srgbClr val="D7C73E"/>
            </a:solidFill>
            <a:miter lim="400000"/>
          </a:ln>
        </p:spPr>
      </p:cxnSp>
      <p:sp>
        <p:nvSpPr>
          <p:cNvPr id="9" name="Oval 8"/>
          <p:cNvSpPr/>
          <p:nvPr userDrawn="1"/>
        </p:nvSpPr>
        <p:spPr>
          <a:xfrm>
            <a:off x="6044480" y="1593186"/>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Text Placeholder 17"/>
          <p:cNvSpPr>
            <a:spLocks noGrp="1"/>
          </p:cNvSpPr>
          <p:nvPr>
            <p:ph type="body" sz="quarter" idx="11"/>
          </p:nvPr>
        </p:nvSpPr>
        <p:spPr>
          <a:xfrm>
            <a:off x="6461125" y="1433080"/>
            <a:ext cx="4089400" cy="3670733"/>
          </a:xfrm>
          <a:prstGeom prst="rect">
            <a:avLst/>
          </a:prstGeom>
        </p:spPr>
        <p:txBody>
          <a:bodyPr/>
          <a:lstStyle>
            <a:lvl1pPr marL="0" indent="0" algn="l">
              <a:buNone/>
              <a:defRPr baseline="0">
                <a:solidFill>
                  <a:schemeClr val="bg1"/>
                </a:solidFill>
              </a:defRPr>
            </a:lvl1pPr>
            <a:lvl2pPr marL="222245" indent="0" algn="l">
              <a:buNone/>
              <a:defRPr/>
            </a:lvl2pPr>
            <a:lvl3pPr marL="444489" indent="0" algn="l">
              <a:buNone/>
              <a:defRPr/>
            </a:lvl3pPr>
            <a:lvl4pPr marL="666734" indent="0" algn="l">
              <a:buNone/>
              <a:defRPr/>
            </a:lvl4pPr>
            <a:lvl5pPr marL="888978" indent="0" algn="l">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Box 19"/>
          <p:cNvSpPr txBox="1"/>
          <p:nvPr userDrawn="1"/>
        </p:nvSpPr>
        <p:spPr>
          <a:xfrm>
            <a:off x="1232452" y="1977509"/>
            <a:ext cx="3862061"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5400" i="0" u="none" strike="noStrike" cap="none" spc="0" normalizeH="0" baseline="0" dirty="0">
                <a:ln>
                  <a:noFill/>
                </a:ln>
                <a:solidFill>
                  <a:schemeClr val="bg1"/>
                </a:solidFill>
                <a:effectLst/>
                <a:uFillTx/>
                <a:ea typeface="+mn-ea"/>
                <a:cs typeface="+mn-cs"/>
                <a:sym typeface="Helvetica Light"/>
              </a:rPr>
              <a:t>Table of Contents</a:t>
            </a:r>
          </a:p>
        </p:txBody>
      </p:sp>
      <p:sp>
        <p:nvSpPr>
          <p:cNvPr id="23" name="Oval 22"/>
          <p:cNvSpPr/>
          <p:nvPr userDrawn="1"/>
        </p:nvSpPr>
        <p:spPr>
          <a:xfrm>
            <a:off x="6044480" y="2250411"/>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Oval 24"/>
          <p:cNvSpPr/>
          <p:nvPr userDrawn="1"/>
        </p:nvSpPr>
        <p:spPr>
          <a:xfrm>
            <a:off x="6044480" y="2893347"/>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9" name="Oval 28"/>
          <p:cNvSpPr/>
          <p:nvPr userDrawn="1"/>
        </p:nvSpPr>
        <p:spPr>
          <a:xfrm>
            <a:off x="6044480" y="3544274"/>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1" name="Oval 30"/>
          <p:cNvSpPr/>
          <p:nvPr userDrawn="1"/>
        </p:nvSpPr>
        <p:spPr>
          <a:xfrm>
            <a:off x="6044480" y="4196270"/>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3" name="Oval 32"/>
          <p:cNvSpPr/>
          <p:nvPr userDrawn="1"/>
        </p:nvSpPr>
        <p:spPr>
          <a:xfrm>
            <a:off x="6044480" y="4835046"/>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88778868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OC 1 Column">
    <p:spTree>
      <p:nvGrpSpPr>
        <p:cNvPr id="1" name=""/>
        <p:cNvGrpSpPr/>
        <p:nvPr/>
      </p:nvGrpSpPr>
      <p:grpSpPr>
        <a:xfrm>
          <a:off x="0" y="0"/>
          <a:ext cx="0" cy="0"/>
          <a:chOff x="0" y="0"/>
          <a:chExt cx="0" cy="0"/>
        </a:xfrm>
      </p:grpSpPr>
      <p:sp>
        <p:nvSpPr>
          <p:cNvPr id="16" name="TextBox 15"/>
          <p:cNvSpPr txBox="1"/>
          <p:nvPr userDrawn="1"/>
        </p:nvSpPr>
        <p:spPr>
          <a:xfrm>
            <a:off x="1232452" y="1977509"/>
            <a:ext cx="3396343"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5400" i="0" u="none" strike="noStrike" cap="none" spc="0" normalizeH="0" baseline="0" dirty="0">
                <a:ln>
                  <a:noFill/>
                </a:ln>
                <a:solidFill>
                  <a:schemeClr val="bg1"/>
                </a:solidFill>
                <a:effectLst/>
                <a:uFillTx/>
                <a:ea typeface="+mn-ea"/>
                <a:cs typeface="+mn-cs"/>
                <a:sym typeface="Helvetica Light"/>
              </a:rPr>
              <a:t>Table of Contents</a:t>
            </a:r>
          </a:p>
        </p:txBody>
      </p:sp>
      <p:cxnSp>
        <p:nvCxnSpPr>
          <p:cNvPr id="35" name="Straight Connector 34"/>
          <p:cNvCxnSpPr/>
          <p:nvPr userDrawn="1"/>
        </p:nvCxnSpPr>
        <p:spPr>
          <a:xfrm flipH="1">
            <a:off x="6096000" y="1551702"/>
            <a:ext cx="5275" cy="2790111"/>
          </a:xfrm>
          <a:prstGeom prst="line">
            <a:avLst/>
          </a:prstGeom>
          <a:ln w="15875">
            <a:solidFill>
              <a:srgbClr val="D7C73E"/>
            </a:solidFill>
            <a:miter lim="400000"/>
          </a:ln>
        </p:spPr>
      </p:cxnSp>
      <p:sp>
        <p:nvSpPr>
          <p:cNvPr id="36" name="Oval 35"/>
          <p:cNvSpPr/>
          <p:nvPr userDrawn="1"/>
        </p:nvSpPr>
        <p:spPr>
          <a:xfrm>
            <a:off x="6044480" y="1917036"/>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7" name="Text Placeholder 17"/>
          <p:cNvSpPr>
            <a:spLocks noGrp="1"/>
          </p:cNvSpPr>
          <p:nvPr>
            <p:ph type="body" sz="quarter" idx="11"/>
          </p:nvPr>
        </p:nvSpPr>
        <p:spPr>
          <a:xfrm>
            <a:off x="6461125" y="1756930"/>
            <a:ext cx="4089400" cy="2375333"/>
          </a:xfrm>
          <a:prstGeom prst="rect">
            <a:avLst/>
          </a:prstGeom>
        </p:spPr>
        <p:txBody>
          <a:bodyPr/>
          <a:lstStyle>
            <a:lvl1pPr marL="0" indent="0" algn="l">
              <a:buNone/>
              <a:defRPr baseline="0">
                <a:solidFill>
                  <a:schemeClr val="bg1"/>
                </a:solidFill>
              </a:defRPr>
            </a:lvl1pPr>
            <a:lvl2pPr marL="222245" indent="0" algn="l">
              <a:buNone/>
              <a:defRPr/>
            </a:lvl2pPr>
            <a:lvl3pPr marL="444489" indent="0" algn="l">
              <a:buNone/>
              <a:defRPr/>
            </a:lvl3pPr>
            <a:lvl4pPr marL="666734" indent="0" algn="l">
              <a:buNone/>
              <a:defRPr/>
            </a:lvl4pPr>
            <a:lvl5pPr marL="888978" indent="0" algn="l">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8" name="Oval 37"/>
          <p:cNvSpPr/>
          <p:nvPr userDrawn="1"/>
        </p:nvSpPr>
        <p:spPr>
          <a:xfrm>
            <a:off x="6044480" y="2574261"/>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9" name="Oval 38"/>
          <p:cNvSpPr/>
          <p:nvPr userDrawn="1"/>
        </p:nvSpPr>
        <p:spPr>
          <a:xfrm>
            <a:off x="6044480" y="3217197"/>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0" name="Oval 39"/>
          <p:cNvSpPr/>
          <p:nvPr userDrawn="1"/>
        </p:nvSpPr>
        <p:spPr>
          <a:xfrm>
            <a:off x="6044480" y="3868124"/>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639866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C 2 Column">
    <p:spTree>
      <p:nvGrpSpPr>
        <p:cNvPr id="1" name=""/>
        <p:cNvGrpSpPr/>
        <p:nvPr/>
      </p:nvGrpSpPr>
      <p:grpSpPr>
        <a:xfrm>
          <a:off x="0" y="0"/>
          <a:ext cx="0" cy="0"/>
          <a:chOff x="0" y="0"/>
          <a:chExt cx="0" cy="0"/>
        </a:xfrm>
      </p:grpSpPr>
      <p:cxnSp>
        <p:nvCxnSpPr>
          <p:cNvPr id="6" name="Straight Connector 5"/>
          <p:cNvCxnSpPr/>
          <p:nvPr userDrawn="1"/>
        </p:nvCxnSpPr>
        <p:spPr>
          <a:xfrm flipH="1">
            <a:off x="4206861" y="1510486"/>
            <a:ext cx="3145" cy="2908167"/>
          </a:xfrm>
          <a:prstGeom prst="line">
            <a:avLst/>
          </a:prstGeom>
          <a:ln w="15875">
            <a:solidFill>
              <a:srgbClr val="D7C73E"/>
            </a:solidFill>
            <a:miter lim="400000"/>
          </a:ln>
        </p:spPr>
      </p:cxnSp>
      <p:sp>
        <p:nvSpPr>
          <p:cNvPr id="9" name="Oval 8"/>
          <p:cNvSpPr/>
          <p:nvPr userDrawn="1"/>
        </p:nvSpPr>
        <p:spPr>
          <a:xfrm>
            <a:off x="4151638" y="1930830"/>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8" name="Text Placeholder 17"/>
          <p:cNvSpPr>
            <a:spLocks noGrp="1"/>
          </p:cNvSpPr>
          <p:nvPr>
            <p:ph type="body" sz="quarter" idx="11"/>
          </p:nvPr>
        </p:nvSpPr>
        <p:spPr>
          <a:xfrm>
            <a:off x="4288641" y="1772509"/>
            <a:ext cx="3426219" cy="2509836"/>
          </a:xfrm>
          <a:prstGeom prst="rect">
            <a:avLst/>
          </a:prstGeom>
        </p:spPr>
        <p:txBody>
          <a:bodyPr/>
          <a:lstStyle>
            <a:lvl1pPr marL="0" indent="0" algn="l">
              <a:buNone/>
              <a:defRPr baseline="0">
                <a:solidFill>
                  <a:schemeClr val="bg1"/>
                </a:solidFill>
              </a:defRPr>
            </a:lvl1pPr>
            <a:lvl2pPr marL="222245" indent="0" algn="l">
              <a:buNone/>
              <a:defRPr/>
            </a:lvl2pPr>
            <a:lvl3pPr marL="444489" indent="0" algn="l">
              <a:buNone/>
              <a:defRPr/>
            </a:lvl3pPr>
            <a:lvl4pPr marL="666734" indent="0" algn="l">
              <a:buNone/>
              <a:defRPr/>
            </a:lvl4pPr>
            <a:lvl5pPr marL="888978" indent="0" algn="l">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Box 15"/>
          <p:cNvSpPr txBox="1"/>
          <p:nvPr userDrawn="1"/>
        </p:nvSpPr>
        <p:spPr>
          <a:xfrm>
            <a:off x="1232452" y="2044420"/>
            <a:ext cx="2671891"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800" i="0" u="none" strike="noStrike" cap="none" spc="0" normalizeH="0" baseline="0" dirty="0">
                <a:ln>
                  <a:noFill/>
                </a:ln>
                <a:solidFill>
                  <a:schemeClr val="bg1"/>
                </a:solidFill>
                <a:effectLst/>
                <a:uFillTx/>
                <a:ea typeface="+mn-ea"/>
                <a:cs typeface="+mn-cs"/>
                <a:sym typeface="Helvetica Light"/>
              </a:rPr>
              <a:t>Table of Contents</a:t>
            </a:r>
          </a:p>
        </p:txBody>
      </p:sp>
      <p:sp>
        <p:nvSpPr>
          <p:cNvPr id="21" name="Oval 20"/>
          <p:cNvSpPr/>
          <p:nvPr userDrawn="1"/>
        </p:nvSpPr>
        <p:spPr>
          <a:xfrm>
            <a:off x="4151638" y="2581848"/>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3" name="Oval 22"/>
          <p:cNvSpPr/>
          <p:nvPr userDrawn="1"/>
        </p:nvSpPr>
        <p:spPr>
          <a:xfrm>
            <a:off x="4151638" y="3232866"/>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25" name="Oval 24"/>
          <p:cNvSpPr/>
          <p:nvPr userDrawn="1"/>
        </p:nvSpPr>
        <p:spPr>
          <a:xfrm>
            <a:off x="4151638" y="3877534"/>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cxnSp>
        <p:nvCxnSpPr>
          <p:cNvPr id="28" name="Straight Connector 27"/>
          <p:cNvCxnSpPr/>
          <p:nvPr userDrawn="1"/>
        </p:nvCxnSpPr>
        <p:spPr>
          <a:xfrm flipH="1">
            <a:off x="7897119" y="1510486"/>
            <a:ext cx="3145" cy="2908167"/>
          </a:xfrm>
          <a:prstGeom prst="line">
            <a:avLst/>
          </a:prstGeom>
          <a:ln w="15875">
            <a:solidFill>
              <a:srgbClr val="D7C73E"/>
            </a:solidFill>
            <a:miter lim="400000"/>
          </a:ln>
        </p:spPr>
      </p:cxnSp>
      <p:sp>
        <p:nvSpPr>
          <p:cNvPr id="29" name="Oval 28"/>
          <p:cNvSpPr/>
          <p:nvPr userDrawn="1"/>
        </p:nvSpPr>
        <p:spPr>
          <a:xfrm>
            <a:off x="7841896" y="1930830"/>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0" name="Text Placeholder 17"/>
          <p:cNvSpPr>
            <a:spLocks noGrp="1"/>
          </p:cNvSpPr>
          <p:nvPr>
            <p:ph type="body" sz="quarter" idx="12"/>
          </p:nvPr>
        </p:nvSpPr>
        <p:spPr>
          <a:xfrm>
            <a:off x="7978899" y="1772509"/>
            <a:ext cx="3426219" cy="2509836"/>
          </a:xfrm>
          <a:prstGeom prst="rect">
            <a:avLst/>
          </a:prstGeom>
        </p:spPr>
        <p:txBody>
          <a:bodyPr/>
          <a:lstStyle>
            <a:lvl1pPr marL="0" indent="0" algn="l">
              <a:buNone/>
              <a:defRPr baseline="0">
                <a:solidFill>
                  <a:schemeClr val="bg1"/>
                </a:solidFill>
              </a:defRPr>
            </a:lvl1pPr>
            <a:lvl2pPr marL="222245" indent="0" algn="l">
              <a:buNone/>
              <a:defRPr/>
            </a:lvl2pPr>
            <a:lvl3pPr marL="444489" indent="0" algn="l">
              <a:buNone/>
              <a:defRPr/>
            </a:lvl3pPr>
            <a:lvl4pPr marL="666734" indent="0" algn="l">
              <a:buNone/>
              <a:defRPr/>
            </a:lvl4pPr>
            <a:lvl5pPr marL="888978" indent="0" algn="l">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Oval 30"/>
          <p:cNvSpPr/>
          <p:nvPr userDrawn="1"/>
        </p:nvSpPr>
        <p:spPr>
          <a:xfrm>
            <a:off x="7841896" y="2581848"/>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2" name="Oval 31"/>
          <p:cNvSpPr/>
          <p:nvPr userDrawn="1"/>
        </p:nvSpPr>
        <p:spPr>
          <a:xfrm>
            <a:off x="7841896" y="3232866"/>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33" name="Oval 32"/>
          <p:cNvSpPr/>
          <p:nvPr userDrawn="1"/>
        </p:nvSpPr>
        <p:spPr>
          <a:xfrm>
            <a:off x="7841896" y="3877534"/>
            <a:ext cx="113590" cy="113590"/>
          </a:xfrm>
          <a:prstGeom prst="ellips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77799016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_1 Column_White Background">
    <p:spTree>
      <p:nvGrpSpPr>
        <p:cNvPr id="1" name=""/>
        <p:cNvGrpSpPr/>
        <p:nvPr/>
      </p:nvGrpSpPr>
      <p:grpSpPr>
        <a:xfrm>
          <a:off x="0" y="0"/>
          <a:ext cx="0" cy="0"/>
          <a:chOff x="0" y="0"/>
          <a:chExt cx="0" cy="0"/>
        </a:xfrm>
      </p:grpSpPr>
      <p:sp>
        <p:nvSpPr>
          <p:cNvPr id="15" name="Shape 297"/>
          <p:cNvSpPr/>
          <p:nvPr userDrawn="1"/>
        </p:nvSpPr>
        <p:spPr>
          <a:xfrm>
            <a:off x="0" y="820011"/>
            <a:ext cx="12192000" cy="5352190"/>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16" name="Text Placeholder 2"/>
          <p:cNvSpPr>
            <a:spLocks noGrp="1"/>
          </p:cNvSpPr>
          <p:nvPr>
            <p:ph type="body" sz="quarter" idx="12"/>
          </p:nvPr>
        </p:nvSpPr>
        <p:spPr>
          <a:xfrm>
            <a:off x="859061" y="2435745"/>
            <a:ext cx="10475751" cy="2246769"/>
          </a:xfrm>
          <a:prstGeom prst="rect">
            <a:avLst/>
          </a:prstGeom>
        </p:spPr>
        <p:txBody>
          <a:bodyPr wrap="square" lIns="0">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tx2"/>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21"/>
          <p:cNvSpPr>
            <a:spLocks noGrp="1"/>
          </p:cNvSpPr>
          <p:nvPr>
            <p:ph type="body" sz="quarter" idx="10"/>
          </p:nvPr>
        </p:nvSpPr>
        <p:spPr>
          <a:xfrm>
            <a:off x="1089415" y="935648"/>
            <a:ext cx="10013172" cy="828389"/>
          </a:xfrm>
          <a:prstGeom prst="rect">
            <a:avLst/>
          </a:prstGeom>
        </p:spPr>
        <p:txBody>
          <a:bodyPr anchor="b"/>
          <a:lstStyle>
            <a:lvl1pPr marL="0" indent="0" algn="ctr">
              <a:buNone/>
              <a:defRPr sz="4800">
                <a:solidFill>
                  <a:schemeClr val="tx2"/>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1" name="Shape 140"/>
          <p:cNvSpPr/>
          <p:nvPr userDrawn="1"/>
        </p:nvSpPr>
        <p:spPr>
          <a:xfrm>
            <a:off x="5983224" y="1786839"/>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394354900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Line Title Slide_1 Column_White Background">
    <p:spTree>
      <p:nvGrpSpPr>
        <p:cNvPr id="1" name=""/>
        <p:cNvGrpSpPr/>
        <p:nvPr/>
      </p:nvGrpSpPr>
      <p:grpSpPr>
        <a:xfrm>
          <a:off x="0" y="0"/>
          <a:ext cx="0" cy="0"/>
          <a:chOff x="0" y="0"/>
          <a:chExt cx="0" cy="0"/>
        </a:xfrm>
      </p:grpSpPr>
      <p:sp>
        <p:nvSpPr>
          <p:cNvPr id="7" name="Shape 297"/>
          <p:cNvSpPr/>
          <p:nvPr userDrawn="1"/>
        </p:nvSpPr>
        <p:spPr>
          <a:xfrm>
            <a:off x="0" y="820011"/>
            <a:ext cx="12192000" cy="5352190"/>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8" name="Text Placeholder 21"/>
          <p:cNvSpPr>
            <a:spLocks noGrp="1"/>
          </p:cNvSpPr>
          <p:nvPr>
            <p:ph type="body" sz="quarter" idx="13"/>
          </p:nvPr>
        </p:nvSpPr>
        <p:spPr>
          <a:xfrm>
            <a:off x="1384383" y="935648"/>
            <a:ext cx="9423236" cy="1459624"/>
          </a:xfrm>
          <a:prstGeom prst="rect">
            <a:avLst/>
          </a:prstGeom>
        </p:spPr>
        <p:txBody>
          <a:bodyPr anchor="b"/>
          <a:lstStyle>
            <a:lvl1pPr marL="0" indent="0" algn="ctr">
              <a:spcBef>
                <a:spcPts val="600"/>
              </a:spcBef>
              <a:buNone/>
              <a:defRPr sz="4800">
                <a:solidFill>
                  <a:schemeClr val="tx2"/>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9" name="Text Placeholder 2"/>
          <p:cNvSpPr>
            <a:spLocks noGrp="1"/>
          </p:cNvSpPr>
          <p:nvPr>
            <p:ph type="body" sz="quarter" idx="12"/>
          </p:nvPr>
        </p:nvSpPr>
        <p:spPr>
          <a:xfrm>
            <a:off x="858124" y="2885647"/>
            <a:ext cx="10475751" cy="2246769"/>
          </a:xfrm>
          <a:prstGeom prst="rect">
            <a:avLst/>
          </a:prstGeom>
        </p:spPr>
        <p:txBody>
          <a:bodyPr wrap="square" lIns="0">
            <a:spAutoFit/>
          </a:bodyPr>
          <a:lstStyle>
            <a:lvl1pPr>
              <a:spcBef>
                <a:spcPts val="1200"/>
              </a:spcBef>
              <a:defRPr sz="2000">
                <a:solidFill>
                  <a:schemeClr val="tx2"/>
                </a:solidFill>
                <a:latin typeface="Proxima Nova Rg" panose="02000506030000020004" pitchFamily="50" charset="0"/>
              </a:defRPr>
            </a:lvl1pPr>
            <a:lvl2pPr>
              <a:spcBef>
                <a:spcPts val="1200"/>
              </a:spcBef>
              <a:defRPr sz="2000">
                <a:solidFill>
                  <a:schemeClr val="tx2"/>
                </a:solidFill>
                <a:latin typeface="Proxima Nova Rg" panose="02000506030000020004" pitchFamily="50" charset="0"/>
              </a:defRPr>
            </a:lvl2pPr>
            <a:lvl3pPr>
              <a:spcBef>
                <a:spcPts val="1200"/>
              </a:spcBef>
              <a:defRPr sz="2000">
                <a:solidFill>
                  <a:schemeClr val="tx2"/>
                </a:solidFill>
                <a:latin typeface="Proxima Nova Rg" panose="02000506030000020004" pitchFamily="50" charset="0"/>
              </a:defRPr>
            </a:lvl3pPr>
            <a:lvl4pPr>
              <a:spcBef>
                <a:spcPts val="1200"/>
              </a:spcBef>
              <a:defRPr sz="2000">
                <a:solidFill>
                  <a:schemeClr val="tx2"/>
                </a:solidFill>
                <a:latin typeface="Proxima Nova Rg" panose="02000506030000020004" pitchFamily="50" charset="0"/>
              </a:defRPr>
            </a:lvl4pPr>
            <a:lvl5pPr>
              <a:spcBef>
                <a:spcPts val="1200"/>
              </a:spcBef>
              <a:defRPr sz="2000">
                <a:solidFill>
                  <a:schemeClr val="bg1"/>
                </a:solidFill>
                <a:latin typeface="Proxima Nova Rg" panose="0200050603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hape 140"/>
          <p:cNvSpPr/>
          <p:nvPr userDrawn="1"/>
        </p:nvSpPr>
        <p:spPr>
          <a:xfrm>
            <a:off x="5983224" y="2418073"/>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213196269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Line Title Only - White">
    <p:spTree>
      <p:nvGrpSpPr>
        <p:cNvPr id="1" name=""/>
        <p:cNvGrpSpPr/>
        <p:nvPr/>
      </p:nvGrpSpPr>
      <p:grpSpPr>
        <a:xfrm>
          <a:off x="0" y="0"/>
          <a:ext cx="0" cy="0"/>
          <a:chOff x="0" y="0"/>
          <a:chExt cx="0" cy="0"/>
        </a:xfrm>
      </p:grpSpPr>
      <p:sp>
        <p:nvSpPr>
          <p:cNvPr id="6" name="Shape 297"/>
          <p:cNvSpPr/>
          <p:nvPr userDrawn="1"/>
        </p:nvSpPr>
        <p:spPr>
          <a:xfrm>
            <a:off x="0" y="820011"/>
            <a:ext cx="12192000" cy="5352190"/>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23" name="Shape 132"/>
          <p:cNvSpPr>
            <a:spLocks noGrp="1"/>
          </p:cNvSpPr>
          <p:nvPr>
            <p:ph type="sldNum" sz="quarter" idx="4"/>
          </p:nvPr>
        </p:nvSpPr>
        <p:spPr>
          <a:xfrm>
            <a:off x="5847267" y="6558907"/>
            <a:ext cx="497466" cy="267380"/>
          </a:xfrm>
          <a:prstGeom prst="rect">
            <a:avLst/>
          </a:prstGeom>
          <a:extLst>
            <a:ext uri="{C572A759-6A51-4108-AA02-DFA0A04FC94B}">
              <ma14:wrappingTextBoxFlag xmlns="" xmlns:ma14="http://schemas.microsoft.com/office/mac/drawingml/2011/main" val="1"/>
            </a:ext>
          </a:extLst>
        </p:spPr>
        <p:txBody>
          <a:bodyPr/>
          <a:lstStyle>
            <a:lvl1pPr defTabSz="228594">
              <a:defRPr sz="800">
                <a:solidFill>
                  <a:srgbClr val="FFFFFF"/>
                </a:solidFill>
                <a:latin typeface="Proxima Nova Rg" panose="02000506030000020004" pitchFamily="50" charset="0"/>
                <a:ea typeface="Proxima Nova Rg" panose="02000506030000020004" pitchFamily="50" charset="0"/>
                <a:cs typeface="Helvetica"/>
                <a:sym typeface="Helvetica"/>
              </a:defRPr>
            </a:lvl1pPr>
          </a:lstStyle>
          <a:p>
            <a:fld id="{86CB4B4D-7CA3-9044-876B-883B54F8677D}" type="slidenum">
              <a:rPr lang="en-US" smtClean="0"/>
              <a:pPr/>
              <a:t>‹#›</a:t>
            </a:fld>
            <a:endParaRPr lang="en-US" dirty="0"/>
          </a:p>
        </p:txBody>
      </p:sp>
      <p:sp>
        <p:nvSpPr>
          <p:cNvPr id="20" name="Text Placeholder 21"/>
          <p:cNvSpPr>
            <a:spLocks noGrp="1"/>
          </p:cNvSpPr>
          <p:nvPr>
            <p:ph type="body" sz="quarter" idx="10"/>
          </p:nvPr>
        </p:nvSpPr>
        <p:spPr>
          <a:xfrm>
            <a:off x="1089415" y="935648"/>
            <a:ext cx="10013172" cy="828389"/>
          </a:xfrm>
          <a:prstGeom prst="rect">
            <a:avLst/>
          </a:prstGeom>
        </p:spPr>
        <p:txBody>
          <a:bodyPr anchor="b"/>
          <a:lstStyle>
            <a:lvl1pPr marL="0" indent="0" algn="ctr">
              <a:buNone/>
              <a:defRPr sz="4800">
                <a:solidFill>
                  <a:schemeClr val="tx2"/>
                </a:solidFill>
                <a:latin typeface="Butler" panose="02070803080706020303" pitchFamily="18" charset="0"/>
              </a:defRPr>
            </a:lvl1pPr>
            <a:lvl2pPr marL="222245" indent="0">
              <a:buNone/>
              <a:defRPr sz="4000">
                <a:solidFill>
                  <a:schemeClr val="bg1"/>
                </a:solidFill>
                <a:latin typeface="Butler" panose="02070803080706020303" pitchFamily="18" charset="0"/>
              </a:defRPr>
            </a:lvl2pPr>
            <a:lvl3pPr marL="444489" indent="0">
              <a:buNone/>
              <a:defRPr sz="4000">
                <a:solidFill>
                  <a:schemeClr val="bg1"/>
                </a:solidFill>
                <a:latin typeface="Butler" panose="02070803080706020303" pitchFamily="18" charset="0"/>
              </a:defRPr>
            </a:lvl3pPr>
            <a:lvl4pPr marL="666734" indent="0">
              <a:buNone/>
              <a:defRPr sz="4000">
                <a:solidFill>
                  <a:schemeClr val="bg1"/>
                </a:solidFill>
                <a:latin typeface="Butler" panose="02070803080706020303" pitchFamily="18" charset="0"/>
              </a:defRPr>
            </a:lvl4pPr>
            <a:lvl5pPr marL="888978" indent="0">
              <a:buNone/>
              <a:defRPr sz="4000">
                <a:solidFill>
                  <a:schemeClr val="bg1"/>
                </a:solidFill>
                <a:latin typeface="Butler" panose="02070803080706020303" pitchFamily="18" charset="0"/>
              </a:defRPr>
            </a:lvl5pPr>
          </a:lstStyle>
          <a:p>
            <a:pPr lvl="0"/>
            <a:r>
              <a:rPr lang="en-US"/>
              <a:t>Click to edit Master text styles</a:t>
            </a:r>
          </a:p>
        </p:txBody>
      </p:sp>
      <p:sp>
        <p:nvSpPr>
          <p:cNvPr id="21" name="Shape 140"/>
          <p:cNvSpPr/>
          <p:nvPr userDrawn="1"/>
        </p:nvSpPr>
        <p:spPr>
          <a:xfrm>
            <a:off x="5983224" y="1786839"/>
            <a:ext cx="225553" cy="0"/>
          </a:xfrm>
          <a:prstGeom prst="line">
            <a:avLst/>
          </a:prstGeom>
          <a:ln w="34925">
            <a:solidFill>
              <a:srgbClr val="D7C73E"/>
            </a:solidFill>
            <a:miter lim="400000"/>
          </a:ln>
        </p:spPr>
        <p:txBody>
          <a:bodyPr lIns="35719" tIns="35719" rIns="35719" bIns="35719" anchor="ctr"/>
          <a:lstStyle/>
          <a:p>
            <a:pPr>
              <a:defRPr sz="3200"/>
            </a:pPr>
            <a:endParaRPr sz="1600"/>
          </a:p>
        </p:txBody>
      </p:sp>
    </p:spTree>
    <p:extLst>
      <p:ext uri="{BB962C8B-B14F-4D97-AF65-F5344CB8AC3E}">
        <p14:creationId xmlns:p14="http://schemas.microsoft.com/office/powerpoint/2010/main" val="94464752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userDrawn="1"/>
        </p:nvSpPr>
        <p:spPr>
          <a:xfrm>
            <a:off x="1" y="1"/>
            <a:ext cx="12192000" cy="6858000"/>
          </a:xfrm>
          <a:prstGeom prst="rect">
            <a:avLst/>
          </a:prstGeom>
          <a:solidFill>
            <a:srgbClr val="4C4C4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133"/>
          <p:cNvSpPr/>
          <p:nvPr userDrawn="1"/>
        </p:nvSpPr>
        <p:spPr>
          <a:xfrm>
            <a:off x="5983225" y="6528489"/>
            <a:ext cx="225553" cy="0"/>
          </a:xfrm>
          <a:prstGeom prst="line">
            <a:avLst/>
          </a:prstGeom>
          <a:ln w="25400">
            <a:solidFill>
              <a:srgbClr val="FFFFFF"/>
            </a:solidFill>
            <a:miter lim="400000"/>
          </a:ln>
        </p:spPr>
        <p:txBody>
          <a:bodyPr lIns="35719" tIns="35719" rIns="35719" bIns="35719" anchor="ctr"/>
          <a:lstStyle/>
          <a:p>
            <a:pPr>
              <a:defRPr sz="3200"/>
            </a:pPr>
            <a:endParaRPr sz="1600"/>
          </a:p>
        </p:txBody>
      </p:sp>
      <p:sp>
        <p:nvSpPr>
          <p:cNvPr id="5" name="Shape 134"/>
          <p:cNvSpPr/>
          <p:nvPr userDrawn="1"/>
        </p:nvSpPr>
        <p:spPr>
          <a:xfrm>
            <a:off x="254645" y="6594627"/>
            <a:ext cx="1346745" cy="10772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sz="1400" b="1" spc="280">
                <a:solidFill>
                  <a:srgbClr val="FFFFFF"/>
                </a:solidFill>
                <a:latin typeface="Helvetica"/>
                <a:ea typeface="Helvetica"/>
                <a:cs typeface="Helvetica"/>
                <a:sym typeface="Helvetica"/>
              </a:defRPr>
            </a:lvl1pPr>
          </a:lstStyle>
          <a:p>
            <a:pPr algn="l"/>
            <a:r>
              <a:rPr lang="en-US" sz="700" b="1" cap="all" baseline="0" dirty="0">
                <a:latin typeface="Proxima Nova Rg" panose="02000506030000020004" pitchFamily="50" charset="0"/>
              </a:rPr>
              <a:t>CONVERTIV</a:t>
            </a:r>
          </a:p>
        </p:txBody>
      </p:sp>
      <p:sp>
        <p:nvSpPr>
          <p:cNvPr id="10" name="TextBox 9"/>
          <p:cNvSpPr txBox="1"/>
          <p:nvPr userDrawn="1"/>
        </p:nvSpPr>
        <p:spPr>
          <a:xfrm>
            <a:off x="5829300" y="6594627"/>
            <a:ext cx="533400" cy="1077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fld id="{5B097E8C-14C2-4D58-8089-003DD58DD783}" type="slidenum">
              <a:rPr kumimoji="0" lang="en-US" sz="700" b="1" i="0" u="none" strike="noStrike" cap="none" spc="0" normalizeH="0" baseline="0" smtClean="0">
                <a:ln>
                  <a:noFill/>
                </a:ln>
                <a:solidFill>
                  <a:schemeClr val="bg1"/>
                </a:solidFill>
                <a:effectLst/>
                <a:uFillTx/>
                <a:latin typeface="Proxima Nova Rg" panose="02000506030000020004" pitchFamily="50" charset="0"/>
                <a:ea typeface="+mn-ea"/>
                <a:cs typeface="+mn-cs"/>
                <a:sym typeface="Helvetica Light"/>
              </a:rPr>
              <a:pPr marL="0" marR="0" indent="0" algn="ctr" defTabSz="584200" rtl="0" fontAlgn="auto" latinLnBrk="0" hangingPunct="0">
                <a:lnSpc>
                  <a:spcPct val="100000"/>
                </a:lnSpc>
                <a:spcBef>
                  <a:spcPts val="0"/>
                </a:spcBef>
                <a:spcAft>
                  <a:spcPts val="0"/>
                </a:spcAft>
                <a:buClrTx/>
                <a:buSzTx/>
                <a:buFontTx/>
                <a:buNone/>
                <a:tabLst/>
              </a:pPr>
              <a:t>‹#›</a:t>
            </a:fld>
            <a:endParaRPr kumimoji="0" lang="en-US" sz="700" b="1" i="0" u="none" strike="noStrike" cap="none" spc="0" normalizeH="0" baseline="0" dirty="0">
              <a:ln>
                <a:noFill/>
              </a:ln>
              <a:solidFill>
                <a:schemeClr val="bg1"/>
              </a:solidFill>
              <a:effectLst/>
              <a:uFillTx/>
              <a:latin typeface="Proxima Nova Rg" panose="02000506030000020004" pitchFamily="50" charset="0"/>
              <a:ea typeface="+mn-ea"/>
              <a:cs typeface="+mn-cs"/>
              <a:sym typeface="Helvetica Light"/>
            </a:endParaRPr>
          </a:p>
        </p:txBody>
      </p:sp>
      <p:grpSp>
        <p:nvGrpSpPr>
          <p:cNvPr id="3" name="Group 4"/>
          <p:cNvGrpSpPr>
            <a:grpSpLocks noChangeAspect="1"/>
          </p:cNvGrpSpPr>
          <p:nvPr userDrawn="1"/>
        </p:nvGrpSpPr>
        <p:grpSpPr bwMode="auto">
          <a:xfrm>
            <a:off x="5646741" y="298450"/>
            <a:ext cx="893763" cy="160338"/>
            <a:chOff x="3557" y="188"/>
            <a:chExt cx="563" cy="101"/>
          </a:xfrm>
        </p:grpSpPr>
        <p:sp>
          <p:nvSpPr>
            <p:cNvPr id="12" name="Freeform 5"/>
            <p:cNvSpPr>
              <a:spLocks noEditPoints="1"/>
            </p:cNvSpPr>
            <p:nvPr userDrawn="1"/>
          </p:nvSpPr>
          <p:spPr bwMode="auto">
            <a:xfrm>
              <a:off x="3622" y="216"/>
              <a:ext cx="74" cy="72"/>
            </a:xfrm>
            <a:custGeom>
              <a:avLst/>
              <a:gdLst>
                <a:gd name="T0" fmla="*/ 127 w 253"/>
                <a:gd name="T1" fmla="*/ 0 h 252"/>
                <a:gd name="T2" fmla="*/ 0 w 253"/>
                <a:gd name="T3" fmla="*/ 126 h 252"/>
                <a:gd name="T4" fmla="*/ 127 w 253"/>
                <a:gd name="T5" fmla="*/ 252 h 252"/>
                <a:gd name="T6" fmla="*/ 253 w 253"/>
                <a:gd name="T7" fmla="*/ 126 h 252"/>
                <a:gd name="T8" fmla="*/ 127 w 253"/>
                <a:gd name="T9" fmla="*/ 0 h 252"/>
                <a:gd name="T10" fmla="*/ 127 w 253"/>
                <a:gd name="T11" fmla="*/ 194 h 252"/>
                <a:gd name="T12" fmla="*/ 59 w 253"/>
                <a:gd name="T13" fmla="*/ 126 h 252"/>
                <a:gd name="T14" fmla="*/ 127 w 253"/>
                <a:gd name="T15" fmla="*/ 59 h 252"/>
                <a:gd name="T16" fmla="*/ 194 w 253"/>
                <a:gd name="T17" fmla="*/ 126 h 252"/>
                <a:gd name="T18" fmla="*/ 127 w 253"/>
                <a:gd name="T19" fmla="*/ 19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252">
                  <a:moveTo>
                    <a:pt x="127" y="0"/>
                  </a:moveTo>
                  <a:cubicBezTo>
                    <a:pt x="57" y="0"/>
                    <a:pt x="0" y="56"/>
                    <a:pt x="0" y="126"/>
                  </a:cubicBezTo>
                  <a:cubicBezTo>
                    <a:pt x="0" y="196"/>
                    <a:pt x="57" y="252"/>
                    <a:pt x="127" y="252"/>
                  </a:cubicBezTo>
                  <a:cubicBezTo>
                    <a:pt x="197" y="252"/>
                    <a:pt x="253" y="196"/>
                    <a:pt x="253" y="126"/>
                  </a:cubicBezTo>
                  <a:cubicBezTo>
                    <a:pt x="253" y="56"/>
                    <a:pt x="197" y="0"/>
                    <a:pt x="127" y="0"/>
                  </a:cubicBezTo>
                  <a:moveTo>
                    <a:pt x="127" y="194"/>
                  </a:moveTo>
                  <a:cubicBezTo>
                    <a:pt x="90" y="194"/>
                    <a:pt x="59" y="163"/>
                    <a:pt x="59" y="126"/>
                  </a:cubicBezTo>
                  <a:cubicBezTo>
                    <a:pt x="59" y="89"/>
                    <a:pt x="90" y="59"/>
                    <a:pt x="127" y="59"/>
                  </a:cubicBezTo>
                  <a:cubicBezTo>
                    <a:pt x="164" y="59"/>
                    <a:pt x="194" y="89"/>
                    <a:pt x="194" y="126"/>
                  </a:cubicBezTo>
                  <a:cubicBezTo>
                    <a:pt x="194" y="163"/>
                    <a:pt x="164" y="194"/>
                    <a:pt x="127"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3703" y="216"/>
              <a:ext cx="74" cy="73"/>
            </a:xfrm>
            <a:custGeom>
              <a:avLst/>
              <a:gdLst>
                <a:gd name="T0" fmla="*/ 126 w 253"/>
                <a:gd name="T1" fmla="*/ 0 h 254"/>
                <a:gd name="T2" fmla="*/ 0 w 253"/>
                <a:gd name="T3" fmla="*/ 126 h 254"/>
                <a:gd name="T4" fmla="*/ 0 w 253"/>
                <a:gd name="T5" fmla="*/ 254 h 254"/>
                <a:gd name="T6" fmla="*/ 59 w 253"/>
                <a:gd name="T7" fmla="*/ 254 h 254"/>
                <a:gd name="T8" fmla="*/ 59 w 253"/>
                <a:gd name="T9" fmla="*/ 126 h 254"/>
                <a:gd name="T10" fmla="*/ 126 w 253"/>
                <a:gd name="T11" fmla="*/ 59 h 254"/>
                <a:gd name="T12" fmla="*/ 194 w 253"/>
                <a:gd name="T13" fmla="*/ 126 h 254"/>
                <a:gd name="T14" fmla="*/ 194 w 253"/>
                <a:gd name="T15" fmla="*/ 252 h 254"/>
                <a:gd name="T16" fmla="*/ 253 w 253"/>
                <a:gd name="T17" fmla="*/ 252 h 254"/>
                <a:gd name="T18" fmla="*/ 253 w 253"/>
                <a:gd name="T19" fmla="*/ 126 h 254"/>
                <a:gd name="T20" fmla="*/ 126 w 253"/>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254">
                  <a:moveTo>
                    <a:pt x="126" y="0"/>
                  </a:moveTo>
                  <a:cubicBezTo>
                    <a:pt x="57" y="0"/>
                    <a:pt x="0" y="56"/>
                    <a:pt x="0" y="126"/>
                  </a:cubicBezTo>
                  <a:cubicBezTo>
                    <a:pt x="0" y="254"/>
                    <a:pt x="0" y="254"/>
                    <a:pt x="0" y="254"/>
                  </a:cubicBezTo>
                  <a:cubicBezTo>
                    <a:pt x="59" y="254"/>
                    <a:pt x="59" y="254"/>
                    <a:pt x="59" y="254"/>
                  </a:cubicBezTo>
                  <a:cubicBezTo>
                    <a:pt x="59" y="126"/>
                    <a:pt x="59" y="126"/>
                    <a:pt x="59" y="126"/>
                  </a:cubicBezTo>
                  <a:cubicBezTo>
                    <a:pt x="59" y="89"/>
                    <a:pt x="89" y="59"/>
                    <a:pt x="126" y="59"/>
                  </a:cubicBezTo>
                  <a:cubicBezTo>
                    <a:pt x="164" y="59"/>
                    <a:pt x="194" y="89"/>
                    <a:pt x="194" y="126"/>
                  </a:cubicBezTo>
                  <a:cubicBezTo>
                    <a:pt x="194" y="252"/>
                    <a:pt x="194" y="252"/>
                    <a:pt x="194" y="252"/>
                  </a:cubicBezTo>
                  <a:cubicBezTo>
                    <a:pt x="253" y="252"/>
                    <a:pt x="253" y="252"/>
                    <a:pt x="253" y="252"/>
                  </a:cubicBezTo>
                  <a:cubicBezTo>
                    <a:pt x="253" y="126"/>
                    <a:pt x="253" y="126"/>
                    <a:pt x="253" y="126"/>
                  </a:cubicBezTo>
                  <a:cubicBezTo>
                    <a:pt x="253" y="56"/>
                    <a:pt x="196" y="0"/>
                    <a:pt x="1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7" y="212"/>
              <a:ext cx="66" cy="76"/>
            </a:xfrm>
            <a:custGeom>
              <a:avLst/>
              <a:gdLst>
                <a:gd name="T0" fmla="*/ 186 w 228"/>
                <a:gd name="T1" fmla="*/ 90 h 264"/>
                <a:gd name="T2" fmla="*/ 228 w 228"/>
                <a:gd name="T3" fmla="*/ 49 h 264"/>
                <a:gd name="T4" fmla="*/ 49 w 228"/>
                <a:gd name="T5" fmla="*/ 49 h 264"/>
                <a:gd name="T6" fmla="*/ 49 w 228"/>
                <a:gd name="T7" fmla="*/ 227 h 264"/>
                <a:gd name="T8" fmla="*/ 139 w 228"/>
                <a:gd name="T9" fmla="*/ 264 h 264"/>
                <a:gd name="T10" fmla="*/ 228 w 228"/>
                <a:gd name="T11" fmla="*/ 227 h 264"/>
                <a:gd name="T12" fmla="*/ 186 w 228"/>
                <a:gd name="T13" fmla="*/ 186 h 264"/>
                <a:gd name="T14" fmla="*/ 91 w 228"/>
                <a:gd name="T15" fmla="*/ 186 h 264"/>
                <a:gd name="T16" fmla="*/ 91 w 228"/>
                <a:gd name="T17" fmla="*/ 90 h 264"/>
                <a:gd name="T18" fmla="*/ 186 w 228"/>
                <a:gd name="T19" fmla="*/ 9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64">
                  <a:moveTo>
                    <a:pt x="186" y="90"/>
                  </a:moveTo>
                  <a:cubicBezTo>
                    <a:pt x="228" y="49"/>
                    <a:pt x="228" y="49"/>
                    <a:pt x="228" y="49"/>
                  </a:cubicBezTo>
                  <a:cubicBezTo>
                    <a:pt x="179" y="0"/>
                    <a:pt x="98" y="0"/>
                    <a:pt x="49" y="49"/>
                  </a:cubicBezTo>
                  <a:cubicBezTo>
                    <a:pt x="0" y="98"/>
                    <a:pt x="0" y="178"/>
                    <a:pt x="49" y="227"/>
                  </a:cubicBezTo>
                  <a:cubicBezTo>
                    <a:pt x="74" y="252"/>
                    <a:pt x="106" y="264"/>
                    <a:pt x="139" y="264"/>
                  </a:cubicBezTo>
                  <a:cubicBezTo>
                    <a:pt x="171" y="264"/>
                    <a:pt x="203" y="252"/>
                    <a:pt x="228" y="227"/>
                  </a:cubicBezTo>
                  <a:cubicBezTo>
                    <a:pt x="186" y="186"/>
                    <a:pt x="186" y="186"/>
                    <a:pt x="186" y="186"/>
                  </a:cubicBezTo>
                  <a:cubicBezTo>
                    <a:pt x="160" y="212"/>
                    <a:pt x="117" y="212"/>
                    <a:pt x="91" y="186"/>
                  </a:cubicBezTo>
                  <a:cubicBezTo>
                    <a:pt x="64" y="160"/>
                    <a:pt x="64" y="117"/>
                    <a:pt x="91" y="90"/>
                  </a:cubicBezTo>
                  <a:cubicBezTo>
                    <a:pt x="117" y="64"/>
                    <a:pt x="160" y="64"/>
                    <a:pt x="186"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3771" y="216"/>
              <a:ext cx="83" cy="73"/>
            </a:xfrm>
            <a:custGeom>
              <a:avLst/>
              <a:gdLst>
                <a:gd name="T0" fmla="*/ 63 w 83"/>
                <a:gd name="T1" fmla="*/ 0 h 73"/>
                <a:gd name="T2" fmla="*/ 42 w 83"/>
                <a:gd name="T3" fmla="*/ 40 h 73"/>
                <a:gd name="T4" fmla="*/ 20 w 83"/>
                <a:gd name="T5" fmla="*/ 0 h 73"/>
                <a:gd name="T6" fmla="*/ 0 w 83"/>
                <a:gd name="T7" fmla="*/ 0 h 73"/>
                <a:gd name="T8" fmla="*/ 42 w 83"/>
                <a:gd name="T9" fmla="*/ 73 h 73"/>
                <a:gd name="T10" fmla="*/ 83 w 83"/>
                <a:gd name="T11" fmla="*/ 0 h 73"/>
                <a:gd name="T12" fmla="*/ 63 w 8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83" h="73">
                  <a:moveTo>
                    <a:pt x="63" y="0"/>
                  </a:moveTo>
                  <a:lnTo>
                    <a:pt x="42" y="40"/>
                  </a:lnTo>
                  <a:lnTo>
                    <a:pt x="20" y="0"/>
                  </a:lnTo>
                  <a:lnTo>
                    <a:pt x="0" y="0"/>
                  </a:lnTo>
                  <a:lnTo>
                    <a:pt x="42" y="73"/>
                  </a:lnTo>
                  <a:lnTo>
                    <a:pt x="83" y="0"/>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4037" y="216"/>
              <a:ext cx="83" cy="73"/>
            </a:xfrm>
            <a:custGeom>
              <a:avLst/>
              <a:gdLst>
                <a:gd name="T0" fmla="*/ 64 w 83"/>
                <a:gd name="T1" fmla="*/ 0 h 73"/>
                <a:gd name="T2" fmla="*/ 42 w 83"/>
                <a:gd name="T3" fmla="*/ 40 h 73"/>
                <a:gd name="T4" fmla="*/ 20 w 83"/>
                <a:gd name="T5" fmla="*/ 0 h 73"/>
                <a:gd name="T6" fmla="*/ 0 w 83"/>
                <a:gd name="T7" fmla="*/ 0 h 73"/>
                <a:gd name="T8" fmla="*/ 42 w 83"/>
                <a:gd name="T9" fmla="*/ 73 h 73"/>
                <a:gd name="T10" fmla="*/ 83 w 83"/>
                <a:gd name="T11" fmla="*/ 0 h 73"/>
                <a:gd name="T12" fmla="*/ 64 w 8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83" h="73">
                  <a:moveTo>
                    <a:pt x="64" y="0"/>
                  </a:moveTo>
                  <a:lnTo>
                    <a:pt x="42" y="40"/>
                  </a:lnTo>
                  <a:lnTo>
                    <a:pt x="20" y="0"/>
                  </a:lnTo>
                  <a:lnTo>
                    <a:pt x="0" y="0"/>
                  </a:lnTo>
                  <a:lnTo>
                    <a:pt x="42" y="73"/>
                  </a:lnTo>
                  <a:lnTo>
                    <a:pt x="83" y="0"/>
                  </a:lnTo>
                  <a:lnTo>
                    <a:pt x="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4065" y="216"/>
              <a:ext cx="28" cy="26"/>
            </a:xfrm>
            <a:custGeom>
              <a:avLst/>
              <a:gdLst>
                <a:gd name="T0" fmla="*/ 28 w 28"/>
                <a:gd name="T1" fmla="*/ 0 h 26"/>
                <a:gd name="T2" fmla="*/ 14 w 28"/>
                <a:gd name="T3" fmla="*/ 26 h 26"/>
                <a:gd name="T4" fmla="*/ 0 w 28"/>
                <a:gd name="T5" fmla="*/ 0 h 26"/>
                <a:gd name="T6" fmla="*/ 28 w 28"/>
                <a:gd name="T7" fmla="*/ 0 h 26"/>
              </a:gdLst>
              <a:ahLst/>
              <a:cxnLst>
                <a:cxn ang="0">
                  <a:pos x="T0" y="T1"/>
                </a:cxn>
                <a:cxn ang="0">
                  <a:pos x="T2" y="T3"/>
                </a:cxn>
                <a:cxn ang="0">
                  <a:pos x="T4" y="T5"/>
                </a:cxn>
                <a:cxn ang="0">
                  <a:pos x="T6" y="T7"/>
                </a:cxn>
              </a:cxnLst>
              <a:rect l="0" t="0" r="r" b="b"/>
              <a:pathLst>
                <a:path w="28" h="26">
                  <a:moveTo>
                    <a:pt x="28" y="0"/>
                  </a:moveTo>
                  <a:lnTo>
                    <a:pt x="14" y="26"/>
                  </a:lnTo>
                  <a:lnTo>
                    <a:pt x="0" y="0"/>
                  </a:lnTo>
                  <a:lnTo>
                    <a:pt x="28" y="0"/>
                  </a:lnTo>
                  <a:close/>
                </a:path>
              </a:pathLst>
            </a:custGeom>
            <a:solidFill>
              <a:srgbClr val="D7C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930" y="216"/>
              <a:ext cx="37" cy="73"/>
            </a:xfrm>
            <a:custGeom>
              <a:avLst/>
              <a:gdLst>
                <a:gd name="T0" fmla="*/ 0 w 126"/>
                <a:gd name="T1" fmla="*/ 126 h 254"/>
                <a:gd name="T2" fmla="*/ 0 w 126"/>
                <a:gd name="T3" fmla="*/ 254 h 254"/>
                <a:gd name="T4" fmla="*/ 59 w 126"/>
                <a:gd name="T5" fmla="*/ 254 h 254"/>
                <a:gd name="T6" fmla="*/ 59 w 126"/>
                <a:gd name="T7" fmla="*/ 126 h 254"/>
                <a:gd name="T8" fmla="*/ 126 w 126"/>
                <a:gd name="T9" fmla="*/ 58 h 254"/>
                <a:gd name="T10" fmla="*/ 126 w 126"/>
                <a:gd name="T11" fmla="*/ 0 h 254"/>
                <a:gd name="T12" fmla="*/ 0 w 126"/>
                <a:gd name="T13" fmla="*/ 126 h 254"/>
              </a:gdLst>
              <a:ahLst/>
              <a:cxnLst>
                <a:cxn ang="0">
                  <a:pos x="T0" y="T1"/>
                </a:cxn>
                <a:cxn ang="0">
                  <a:pos x="T2" y="T3"/>
                </a:cxn>
                <a:cxn ang="0">
                  <a:pos x="T4" y="T5"/>
                </a:cxn>
                <a:cxn ang="0">
                  <a:pos x="T6" y="T7"/>
                </a:cxn>
                <a:cxn ang="0">
                  <a:pos x="T8" y="T9"/>
                </a:cxn>
                <a:cxn ang="0">
                  <a:pos x="T10" y="T11"/>
                </a:cxn>
                <a:cxn ang="0">
                  <a:pos x="T12" y="T13"/>
                </a:cxn>
              </a:cxnLst>
              <a:rect l="0" t="0" r="r" b="b"/>
              <a:pathLst>
                <a:path w="126" h="254">
                  <a:moveTo>
                    <a:pt x="0" y="126"/>
                  </a:moveTo>
                  <a:cubicBezTo>
                    <a:pt x="0" y="254"/>
                    <a:pt x="0" y="254"/>
                    <a:pt x="0" y="254"/>
                  </a:cubicBezTo>
                  <a:cubicBezTo>
                    <a:pt x="59" y="254"/>
                    <a:pt x="59" y="254"/>
                    <a:pt x="59" y="254"/>
                  </a:cubicBezTo>
                  <a:cubicBezTo>
                    <a:pt x="59" y="126"/>
                    <a:pt x="59" y="126"/>
                    <a:pt x="59" y="126"/>
                  </a:cubicBezTo>
                  <a:cubicBezTo>
                    <a:pt x="59" y="89"/>
                    <a:pt x="89" y="58"/>
                    <a:pt x="126" y="58"/>
                  </a:cubicBezTo>
                  <a:cubicBezTo>
                    <a:pt x="126" y="0"/>
                    <a:pt x="126" y="0"/>
                    <a:pt x="126" y="0"/>
                  </a:cubicBezTo>
                  <a:cubicBezTo>
                    <a:pt x="56" y="0"/>
                    <a:pt x="0" y="56"/>
                    <a:pt x="0" y="1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noEditPoints="1"/>
            </p:cNvSpPr>
            <p:nvPr userDrawn="1"/>
          </p:nvSpPr>
          <p:spPr bwMode="auto">
            <a:xfrm>
              <a:off x="3848" y="216"/>
              <a:ext cx="74" cy="72"/>
            </a:xfrm>
            <a:custGeom>
              <a:avLst/>
              <a:gdLst>
                <a:gd name="T0" fmla="*/ 127 w 253"/>
                <a:gd name="T1" fmla="*/ 0 h 252"/>
                <a:gd name="T2" fmla="*/ 0 w 253"/>
                <a:gd name="T3" fmla="*/ 126 h 252"/>
                <a:gd name="T4" fmla="*/ 127 w 253"/>
                <a:gd name="T5" fmla="*/ 252 h 252"/>
                <a:gd name="T6" fmla="*/ 216 w 253"/>
                <a:gd name="T7" fmla="*/ 215 h 252"/>
                <a:gd name="T8" fmla="*/ 174 w 253"/>
                <a:gd name="T9" fmla="*/ 174 h 252"/>
                <a:gd name="T10" fmla="*/ 127 w 253"/>
                <a:gd name="T11" fmla="*/ 194 h 252"/>
                <a:gd name="T12" fmla="*/ 66 w 253"/>
                <a:gd name="T13" fmla="*/ 155 h 252"/>
                <a:gd name="T14" fmla="*/ 253 w 253"/>
                <a:gd name="T15" fmla="*/ 155 h 252"/>
                <a:gd name="T16" fmla="*/ 253 w 253"/>
                <a:gd name="T17" fmla="*/ 126 h 252"/>
                <a:gd name="T18" fmla="*/ 127 w 253"/>
                <a:gd name="T19" fmla="*/ 0 h 252"/>
                <a:gd name="T20" fmla="*/ 66 w 253"/>
                <a:gd name="T21" fmla="*/ 97 h 252"/>
                <a:gd name="T22" fmla="*/ 127 w 253"/>
                <a:gd name="T23" fmla="*/ 59 h 252"/>
                <a:gd name="T24" fmla="*/ 187 w 253"/>
                <a:gd name="T25" fmla="*/ 97 h 252"/>
                <a:gd name="T26" fmla="*/ 66 w 253"/>
                <a:gd name="T27" fmla="*/ 9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252">
                  <a:moveTo>
                    <a:pt x="127" y="0"/>
                  </a:moveTo>
                  <a:cubicBezTo>
                    <a:pt x="57" y="0"/>
                    <a:pt x="0" y="56"/>
                    <a:pt x="0" y="126"/>
                  </a:cubicBezTo>
                  <a:cubicBezTo>
                    <a:pt x="0" y="196"/>
                    <a:pt x="57" y="252"/>
                    <a:pt x="127" y="252"/>
                  </a:cubicBezTo>
                  <a:cubicBezTo>
                    <a:pt x="160" y="252"/>
                    <a:pt x="192" y="239"/>
                    <a:pt x="216" y="215"/>
                  </a:cubicBezTo>
                  <a:cubicBezTo>
                    <a:pt x="174" y="174"/>
                    <a:pt x="174" y="174"/>
                    <a:pt x="174" y="174"/>
                  </a:cubicBezTo>
                  <a:cubicBezTo>
                    <a:pt x="162" y="187"/>
                    <a:pt x="145" y="194"/>
                    <a:pt x="127" y="194"/>
                  </a:cubicBezTo>
                  <a:cubicBezTo>
                    <a:pt x="100" y="194"/>
                    <a:pt x="77" y="178"/>
                    <a:pt x="66" y="155"/>
                  </a:cubicBezTo>
                  <a:cubicBezTo>
                    <a:pt x="253" y="155"/>
                    <a:pt x="253" y="155"/>
                    <a:pt x="253" y="155"/>
                  </a:cubicBezTo>
                  <a:cubicBezTo>
                    <a:pt x="253" y="126"/>
                    <a:pt x="253" y="126"/>
                    <a:pt x="253" y="126"/>
                  </a:cubicBezTo>
                  <a:cubicBezTo>
                    <a:pt x="253" y="56"/>
                    <a:pt x="196" y="0"/>
                    <a:pt x="127" y="0"/>
                  </a:cubicBezTo>
                  <a:moveTo>
                    <a:pt x="66" y="97"/>
                  </a:moveTo>
                  <a:cubicBezTo>
                    <a:pt x="77" y="74"/>
                    <a:pt x="100" y="59"/>
                    <a:pt x="127" y="59"/>
                  </a:cubicBezTo>
                  <a:cubicBezTo>
                    <a:pt x="153" y="59"/>
                    <a:pt x="177" y="74"/>
                    <a:pt x="187" y="97"/>
                  </a:cubicBezTo>
                  <a:lnTo>
                    <a:pt x="66"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3973" y="188"/>
              <a:ext cx="37" cy="100"/>
            </a:xfrm>
            <a:custGeom>
              <a:avLst/>
              <a:gdLst>
                <a:gd name="T0" fmla="*/ 59 w 126"/>
                <a:gd name="T1" fmla="*/ 222 h 348"/>
                <a:gd name="T2" fmla="*/ 59 w 126"/>
                <a:gd name="T3" fmla="*/ 159 h 348"/>
                <a:gd name="T4" fmla="*/ 107 w 126"/>
                <a:gd name="T5" fmla="*/ 159 h 348"/>
                <a:gd name="T6" fmla="*/ 107 w 126"/>
                <a:gd name="T7" fmla="*/ 99 h 348"/>
                <a:gd name="T8" fmla="*/ 59 w 126"/>
                <a:gd name="T9" fmla="*/ 99 h 348"/>
                <a:gd name="T10" fmla="*/ 59 w 126"/>
                <a:gd name="T11" fmla="*/ 0 h 348"/>
                <a:gd name="T12" fmla="*/ 0 w 126"/>
                <a:gd name="T13" fmla="*/ 0 h 348"/>
                <a:gd name="T14" fmla="*/ 0 w 126"/>
                <a:gd name="T15" fmla="*/ 222 h 348"/>
                <a:gd name="T16" fmla="*/ 126 w 126"/>
                <a:gd name="T17" fmla="*/ 348 h 348"/>
                <a:gd name="T18" fmla="*/ 126 w 126"/>
                <a:gd name="T19" fmla="*/ 290 h 348"/>
                <a:gd name="T20" fmla="*/ 59 w 126"/>
                <a:gd name="T21" fmla="*/ 22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348">
                  <a:moveTo>
                    <a:pt x="59" y="222"/>
                  </a:moveTo>
                  <a:cubicBezTo>
                    <a:pt x="59" y="159"/>
                    <a:pt x="59" y="159"/>
                    <a:pt x="59" y="159"/>
                  </a:cubicBezTo>
                  <a:cubicBezTo>
                    <a:pt x="107" y="159"/>
                    <a:pt x="107" y="159"/>
                    <a:pt x="107" y="159"/>
                  </a:cubicBezTo>
                  <a:cubicBezTo>
                    <a:pt x="107" y="99"/>
                    <a:pt x="107" y="99"/>
                    <a:pt x="107" y="99"/>
                  </a:cubicBezTo>
                  <a:cubicBezTo>
                    <a:pt x="59" y="99"/>
                    <a:pt x="59" y="99"/>
                    <a:pt x="59" y="99"/>
                  </a:cubicBezTo>
                  <a:cubicBezTo>
                    <a:pt x="59" y="0"/>
                    <a:pt x="59" y="0"/>
                    <a:pt x="59" y="0"/>
                  </a:cubicBezTo>
                  <a:cubicBezTo>
                    <a:pt x="0" y="0"/>
                    <a:pt x="0" y="0"/>
                    <a:pt x="0" y="0"/>
                  </a:cubicBezTo>
                  <a:cubicBezTo>
                    <a:pt x="0" y="222"/>
                    <a:pt x="0" y="222"/>
                    <a:pt x="0" y="222"/>
                  </a:cubicBezTo>
                  <a:cubicBezTo>
                    <a:pt x="0" y="292"/>
                    <a:pt x="57" y="348"/>
                    <a:pt x="126" y="348"/>
                  </a:cubicBezTo>
                  <a:cubicBezTo>
                    <a:pt x="126" y="290"/>
                    <a:pt x="126" y="290"/>
                    <a:pt x="126" y="290"/>
                  </a:cubicBezTo>
                  <a:cubicBezTo>
                    <a:pt x="89" y="290"/>
                    <a:pt x="59" y="259"/>
                    <a:pt x="59"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14"/>
            <p:cNvSpPr>
              <a:spLocks noChangeArrowheads="1"/>
            </p:cNvSpPr>
            <p:nvPr userDrawn="1"/>
          </p:nvSpPr>
          <p:spPr bwMode="auto">
            <a:xfrm>
              <a:off x="4015" y="188"/>
              <a:ext cx="20"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4100" y="279"/>
              <a:ext cx="8" cy="10"/>
            </a:xfrm>
            <a:custGeom>
              <a:avLst/>
              <a:gdLst>
                <a:gd name="T0" fmla="*/ 4 w 28"/>
                <a:gd name="T1" fmla="*/ 25 h 35"/>
                <a:gd name="T2" fmla="*/ 9 w 28"/>
                <a:gd name="T3" fmla="*/ 28 h 35"/>
                <a:gd name="T4" fmla="*/ 15 w 28"/>
                <a:gd name="T5" fmla="*/ 29 h 35"/>
                <a:gd name="T6" fmla="*/ 19 w 28"/>
                <a:gd name="T7" fmla="*/ 28 h 35"/>
                <a:gd name="T8" fmla="*/ 21 w 28"/>
                <a:gd name="T9" fmla="*/ 25 h 35"/>
                <a:gd name="T10" fmla="*/ 20 w 28"/>
                <a:gd name="T11" fmla="*/ 22 h 35"/>
                <a:gd name="T12" fmla="*/ 18 w 28"/>
                <a:gd name="T13" fmla="*/ 21 h 35"/>
                <a:gd name="T14" fmla="*/ 14 w 28"/>
                <a:gd name="T15" fmla="*/ 19 h 35"/>
                <a:gd name="T16" fmla="*/ 7 w 28"/>
                <a:gd name="T17" fmla="*/ 18 h 35"/>
                <a:gd name="T18" fmla="*/ 3 w 28"/>
                <a:gd name="T19" fmla="*/ 15 h 35"/>
                <a:gd name="T20" fmla="*/ 1 w 28"/>
                <a:gd name="T21" fmla="*/ 10 h 35"/>
                <a:gd name="T22" fmla="*/ 3 w 28"/>
                <a:gd name="T23" fmla="*/ 5 h 35"/>
                <a:gd name="T24" fmla="*/ 7 w 28"/>
                <a:gd name="T25" fmla="*/ 1 h 35"/>
                <a:gd name="T26" fmla="*/ 14 w 28"/>
                <a:gd name="T27" fmla="*/ 0 h 35"/>
                <a:gd name="T28" fmla="*/ 27 w 28"/>
                <a:gd name="T29" fmla="*/ 4 h 35"/>
                <a:gd name="T30" fmla="*/ 23 w 28"/>
                <a:gd name="T31" fmla="*/ 9 h 35"/>
                <a:gd name="T32" fmla="*/ 19 w 28"/>
                <a:gd name="T33" fmla="*/ 7 h 35"/>
                <a:gd name="T34" fmla="*/ 13 w 28"/>
                <a:gd name="T35" fmla="*/ 6 h 35"/>
                <a:gd name="T36" fmla="*/ 10 w 28"/>
                <a:gd name="T37" fmla="*/ 7 h 35"/>
                <a:gd name="T38" fmla="*/ 8 w 28"/>
                <a:gd name="T39" fmla="*/ 9 h 35"/>
                <a:gd name="T40" fmla="*/ 10 w 28"/>
                <a:gd name="T41" fmla="*/ 12 h 35"/>
                <a:gd name="T42" fmla="*/ 15 w 28"/>
                <a:gd name="T43" fmla="*/ 14 h 35"/>
                <a:gd name="T44" fmla="*/ 22 w 28"/>
                <a:gd name="T45" fmla="*/ 15 h 35"/>
                <a:gd name="T46" fmla="*/ 26 w 28"/>
                <a:gd name="T47" fmla="*/ 19 h 35"/>
                <a:gd name="T48" fmla="*/ 28 w 28"/>
                <a:gd name="T49" fmla="*/ 24 h 35"/>
                <a:gd name="T50" fmla="*/ 25 w 28"/>
                <a:gd name="T51" fmla="*/ 32 h 35"/>
                <a:gd name="T52" fmla="*/ 14 w 28"/>
                <a:gd name="T53" fmla="*/ 35 h 35"/>
                <a:gd name="T54" fmla="*/ 6 w 28"/>
                <a:gd name="T55" fmla="*/ 34 h 35"/>
                <a:gd name="T56" fmla="*/ 0 w 28"/>
                <a:gd name="T57" fmla="*/ 30 h 35"/>
                <a:gd name="T58" fmla="*/ 4 w 28"/>
                <a:gd name="T59"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35">
                  <a:moveTo>
                    <a:pt x="4" y="25"/>
                  </a:moveTo>
                  <a:cubicBezTo>
                    <a:pt x="5" y="26"/>
                    <a:pt x="7" y="27"/>
                    <a:pt x="9" y="28"/>
                  </a:cubicBezTo>
                  <a:cubicBezTo>
                    <a:pt x="10" y="29"/>
                    <a:pt x="13" y="29"/>
                    <a:pt x="15" y="29"/>
                  </a:cubicBezTo>
                  <a:cubicBezTo>
                    <a:pt x="17" y="29"/>
                    <a:pt x="18" y="29"/>
                    <a:pt x="19" y="28"/>
                  </a:cubicBezTo>
                  <a:cubicBezTo>
                    <a:pt x="20" y="27"/>
                    <a:pt x="21" y="26"/>
                    <a:pt x="21" y="25"/>
                  </a:cubicBezTo>
                  <a:cubicBezTo>
                    <a:pt x="21" y="24"/>
                    <a:pt x="20" y="23"/>
                    <a:pt x="20" y="22"/>
                  </a:cubicBezTo>
                  <a:cubicBezTo>
                    <a:pt x="19" y="22"/>
                    <a:pt x="18" y="21"/>
                    <a:pt x="18" y="21"/>
                  </a:cubicBezTo>
                  <a:cubicBezTo>
                    <a:pt x="17" y="20"/>
                    <a:pt x="15" y="20"/>
                    <a:pt x="14" y="19"/>
                  </a:cubicBezTo>
                  <a:cubicBezTo>
                    <a:pt x="11" y="19"/>
                    <a:pt x="9" y="18"/>
                    <a:pt x="7" y="18"/>
                  </a:cubicBezTo>
                  <a:cubicBezTo>
                    <a:pt x="6" y="17"/>
                    <a:pt x="4" y="16"/>
                    <a:pt x="3" y="15"/>
                  </a:cubicBezTo>
                  <a:cubicBezTo>
                    <a:pt x="2" y="13"/>
                    <a:pt x="1" y="12"/>
                    <a:pt x="1" y="10"/>
                  </a:cubicBezTo>
                  <a:cubicBezTo>
                    <a:pt x="1" y="8"/>
                    <a:pt x="2" y="6"/>
                    <a:pt x="3" y="5"/>
                  </a:cubicBezTo>
                  <a:cubicBezTo>
                    <a:pt x="4" y="3"/>
                    <a:pt x="5" y="2"/>
                    <a:pt x="7" y="1"/>
                  </a:cubicBezTo>
                  <a:cubicBezTo>
                    <a:pt x="9" y="0"/>
                    <a:pt x="11" y="0"/>
                    <a:pt x="14" y="0"/>
                  </a:cubicBezTo>
                  <a:cubicBezTo>
                    <a:pt x="19" y="0"/>
                    <a:pt x="24" y="1"/>
                    <a:pt x="27" y="4"/>
                  </a:cubicBezTo>
                  <a:cubicBezTo>
                    <a:pt x="23" y="9"/>
                    <a:pt x="23" y="9"/>
                    <a:pt x="23" y="9"/>
                  </a:cubicBezTo>
                  <a:cubicBezTo>
                    <a:pt x="22" y="8"/>
                    <a:pt x="20" y="7"/>
                    <a:pt x="19" y="7"/>
                  </a:cubicBezTo>
                  <a:cubicBezTo>
                    <a:pt x="17" y="6"/>
                    <a:pt x="15" y="6"/>
                    <a:pt x="13" y="6"/>
                  </a:cubicBezTo>
                  <a:cubicBezTo>
                    <a:pt x="12" y="6"/>
                    <a:pt x="11" y="6"/>
                    <a:pt x="10" y="7"/>
                  </a:cubicBezTo>
                  <a:cubicBezTo>
                    <a:pt x="9" y="7"/>
                    <a:pt x="8" y="8"/>
                    <a:pt x="8" y="9"/>
                  </a:cubicBezTo>
                  <a:cubicBezTo>
                    <a:pt x="8" y="10"/>
                    <a:pt x="9" y="11"/>
                    <a:pt x="10" y="12"/>
                  </a:cubicBezTo>
                  <a:cubicBezTo>
                    <a:pt x="11" y="12"/>
                    <a:pt x="13" y="13"/>
                    <a:pt x="15" y="14"/>
                  </a:cubicBezTo>
                  <a:cubicBezTo>
                    <a:pt x="18" y="14"/>
                    <a:pt x="20" y="15"/>
                    <a:pt x="22" y="15"/>
                  </a:cubicBezTo>
                  <a:cubicBezTo>
                    <a:pt x="24" y="16"/>
                    <a:pt x="25" y="17"/>
                    <a:pt x="26" y="19"/>
                  </a:cubicBezTo>
                  <a:cubicBezTo>
                    <a:pt x="27" y="20"/>
                    <a:pt x="28" y="22"/>
                    <a:pt x="28" y="24"/>
                  </a:cubicBezTo>
                  <a:cubicBezTo>
                    <a:pt x="28" y="28"/>
                    <a:pt x="27" y="30"/>
                    <a:pt x="25" y="32"/>
                  </a:cubicBezTo>
                  <a:cubicBezTo>
                    <a:pt x="22" y="34"/>
                    <a:pt x="19" y="35"/>
                    <a:pt x="14" y="35"/>
                  </a:cubicBezTo>
                  <a:cubicBezTo>
                    <a:pt x="11" y="35"/>
                    <a:pt x="8" y="35"/>
                    <a:pt x="6" y="34"/>
                  </a:cubicBezTo>
                  <a:cubicBezTo>
                    <a:pt x="4" y="33"/>
                    <a:pt x="2" y="32"/>
                    <a:pt x="0" y="30"/>
                  </a:cubicBezTo>
                  <a:lnTo>
                    <a:pt x="4"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4109" y="279"/>
              <a:ext cx="11" cy="10"/>
            </a:xfrm>
            <a:custGeom>
              <a:avLst/>
              <a:gdLst>
                <a:gd name="T0" fmla="*/ 9 w 11"/>
                <a:gd name="T1" fmla="*/ 3 h 10"/>
                <a:gd name="T2" fmla="*/ 6 w 11"/>
                <a:gd name="T3" fmla="*/ 10 h 10"/>
                <a:gd name="T4" fmla="*/ 5 w 11"/>
                <a:gd name="T5" fmla="*/ 10 h 10"/>
                <a:gd name="T6" fmla="*/ 2 w 11"/>
                <a:gd name="T7" fmla="*/ 3 h 10"/>
                <a:gd name="T8" fmla="*/ 2 w 11"/>
                <a:gd name="T9" fmla="*/ 10 h 10"/>
                <a:gd name="T10" fmla="*/ 0 w 11"/>
                <a:gd name="T11" fmla="*/ 10 h 10"/>
                <a:gd name="T12" fmla="*/ 0 w 11"/>
                <a:gd name="T13" fmla="*/ 0 h 10"/>
                <a:gd name="T14" fmla="*/ 3 w 11"/>
                <a:gd name="T15" fmla="*/ 0 h 10"/>
                <a:gd name="T16" fmla="*/ 6 w 11"/>
                <a:gd name="T17" fmla="*/ 6 h 10"/>
                <a:gd name="T18" fmla="*/ 8 w 11"/>
                <a:gd name="T19" fmla="*/ 0 h 10"/>
                <a:gd name="T20" fmla="*/ 11 w 11"/>
                <a:gd name="T21" fmla="*/ 0 h 10"/>
                <a:gd name="T22" fmla="*/ 11 w 11"/>
                <a:gd name="T23" fmla="*/ 10 h 10"/>
                <a:gd name="T24" fmla="*/ 9 w 11"/>
                <a:gd name="T25" fmla="*/ 10 h 10"/>
                <a:gd name="T26" fmla="*/ 9 w 11"/>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9" y="3"/>
                  </a:moveTo>
                  <a:lnTo>
                    <a:pt x="6" y="10"/>
                  </a:lnTo>
                  <a:lnTo>
                    <a:pt x="5" y="10"/>
                  </a:lnTo>
                  <a:lnTo>
                    <a:pt x="2" y="3"/>
                  </a:lnTo>
                  <a:lnTo>
                    <a:pt x="2" y="10"/>
                  </a:lnTo>
                  <a:lnTo>
                    <a:pt x="0" y="10"/>
                  </a:lnTo>
                  <a:lnTo>
                    <a:pt x="0" y="0"/>
                  </a:lnTo>
                  <a:lnTo>
                    <a:pt x="3" y="0"/>
                  </a:lnTo>
                  <a:lnTo>
                    <a:pt x="6" y="6"/>
                  </a:lnTo>
                  <a:lnTo>
                    <a:pt x="8" y="0"/>
                  </a:lnTo>
                  <a:lnTo>
                    <a:pt x="11" y="0"/>
                  </a:lnTo>
                  <a:lnTo>
                    <a:pt x="11" y="10"/>
                  </a:lnTo>
                  <a:lnTo>
                    <a:pt x="9" y="10"/>
                  </a:lnTo>
                  <a:lnTo>
                    <a:pt x="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4016" y="216"/>
              <a:ext cx="17" cy="72"/>
            </a:xfrm>
            <a:custGeom>
              <a:avLst/>
              <a:gdLst>
                <a:gd name="T0" fmla="*/ 0 w 17"/>
                <a:gd name="T1" fmla="*/ 0 h 72"/>
                <a:gd name="T2" fmla="*/ 0 w 17"/>
                <a:gd name="T3" fmla="*/ 0 h 72"/>
                <a:gd name="T4" fmla="*/ 0 w 17"/>
                <a:gd name="T5" fmla="*/ 72 h 72"/>
                <a:gd name="T6" fmla="*/ 17 w 17"/>
                <a:gd name="T7" fmla="*/ 72 h 72"/>
                <a:gd name="T8" fmla="*/ 17 w 17"/>
                <a:gd name="T9" fmla="*/ 0 h 72"/>
                <a:gd name="T10" fmla="*/ 0 w 17"/>
                <a:gd name="T11" fmla="*/ 0 h 72"/>
              </a:gdLst>
              <a:ahLst/>
              <a:cxnLst>
                <a:cxn ang="0">
                  <a:pos x="T0" y="T1"/>
                </a:cxn>
                <a:cxn ang="0">
                  <a:pos x="T2" y="T3"/>
                </a:cxn>
                <a:cxn ang="0">
                  <a:pos x="T4" y="T5"/>
                </a:cxn>
                <a:cxn ang="0">
                  <a:pos x="T6" y="T7"/>
                </a:cxn>
                <a:cxn ang="0">
                  <a:pos x="T8" y="T9"/>
                </a:cxn>
                <a:cxn ang="0">
                  <a:pos x="T10" y="T11"/>
                </a:cxn>
              </a:cxnLst>
              <a:rect l="0" t="0" r="r" b="b"/>
              <a:pathLst>
                <a:path w="17" h="72">
                  <a:moveTo>
                    <a:pt x="0" y="0"/>
                  </a:moveTo>
                  <a:lnTo>
                    <a:pt x="0" y="0"/>
                  </a:lnTo>
                  <a:lnTo>
                    <a:pt x="0" y="72"/>
                  </a:lnTo>
                  <a:lnTo>
                    <a:pt x="17" y="72"/>
                  </a:lnTo>
                  <a:lnTo>
                    <a:pt x="1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88" r:id="rId1"/>
    <p:sldLayoutId id="2147483695" r:id="rId2"/>
    <p:sldLayoutId id="2147483662" r:id="rId3"/>
    <p:sldLayoutId id="2147483691" r:id="rId4"/>
    <p:sldLayoutId id="2147483692" r:id="rId5"/>
    <p:sldLayoutId id="2147483693" r:id="rId6"/>
    <p:sldLayoutId id="2147483684" r:id="rId7"/>
    <p:sldLayoutId id="2147483686" r:id="rId8"/>
    <p:sldLayoutId id="2147483689" r:id="rId9"/>
    <p:sldLayoutId id="2147483690" r:id="rId10"/>
    <p:sldLayoutId id="2147483666" r:id="rId11"/>
    <p:sldLayoutId id="2147483674" r:id="rId12"/>
    <p:sldLayoutId id="2147483668" r:id="rId13"/>
    <p:sldLayoutId id="2147483685" r:id="rId14"/>
    <p:sldLayoutId id="2147483687" r:id="rId15"/>
    <p:sldLayoutId id="2147483694" r:id="rId16"/>
    <p:sldLayoutId id="2147483677" r:id="rId17"/>
    <p:sldLayoutId id="2147483663" r:id="rId18"/>
    <p:sldLayoutId id="2147483675" r:id="rId19"/>
    <p:sldLayoutId id="2147483678" r:id="rId20"/>
    <p:sldLayoutId id="2147483680" r:id="rId21"/>
    <p:sldLayoutId id="2147483681" r:id="rId22"/>
    <p:sldLayoutId id="2147483682" r:id="rId23"/>
    <p:sldLayoutId id="2147483683" r:id="rId24"/>
    <p:sldLayoutId id="2147483667" r:id="rId25"/>
    <p:sldLayoutId id="2147483673" r:id="rId26"/>
    <p:sldLayoutId id="2147483669" r:id="rId27"/>
    <p:sldLayoutId id="2147483670" r:id="rId28"/>
    <p:sldLayoutId id="2147483671" r:id="rId29"/>
    <p:sldLayoutId id="2147483665" r:id="rId30"/>
    <p:sldLayoutId id="2147483672" r:id="rId31"/>
  </p:sldLayoutIdLst>
  <p:transition spd="med"/>
  <p:txStyles>
    <p:titleStyle>
      <a:lvl1pPr marL="0" marR="0" indent="0"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1pPr>
      <a:lvl2pPr marL="0" marR="0" indent="114297"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2pPr>
      <a:lvl3pPr marL="0" marR="0" indent="228594"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3pPr>
      <a:lvl4pPr marL="0" marR="0" indent="342891"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4pPr>
      <a:lvl5pPr marL="0" marR="0" indent="457189"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5pPr>
      <a:lvl6pPr marL="0" marR="0" indent="571486"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6pPr>
      <a:lvl7pPr marL="0" marR="0" indent="685783"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7pPr>
      <a:lvl8pPr marL="0" marR="0" indent="800080"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8pPr>
      <a:lvl9pPr marL="0" marR="0" indent="914377" algn="ctr" defTabSz="292093" rtl="0" eaLnBrk="1" latinLnBrk="0" hangingPunct="1">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Light"/>
        </a:defRPr>
      </a:lvl9pPr>
    </p:titleStyle>
    <p:bodyStyle>
      <a:lvl1pPr marL="308672" marR="0" indent="-308672" algn="l" defTabSz="292093"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1pPr>
      <a:lvl2pPr marL="530917" marR="0" indent="-308672" algn="l" defTabSz="292093"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2pPr>
      <a:lvl3pPr marL="753161" marR="0" indent="-308672" algn="l" defTabSz="292093"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3pPr>
      <a:lvl4pPr marL="975406" marR="0" indent="-308672" algn="l" defTabSz="292093"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4pPr>
      <a:lvl5pPr marL="1197650" marR="0" indent="-308672" algn="l" defTabSz="292093"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5pPr>
      <a:lvl6pPr marL="1419895" marR="0" indent="-308672" algn="l" defTabSz="292093"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6pPr>
      <a:lvl7pPr marL="1642139" marR="0" indent="-308672" algn="l" defTabSz="292093"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7pPr>
      <a:lvl8pPr marL="1864384" marR="0" indent="-308672" algn="l" defTabSz="292093"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8pPr>
      <a:lvl9pPr marL="2086628" marR="0" indent="-308672" algn="l" defTabSz="292093" rtl="0" eaLnBrk="1" latinLnBrk="0" hangingPunct="1">
        <a:lnSpc>
          <a:spcPct val="100000"/>
        </a:lnSpc>
        <a:spcBef>
          <a:spcPts val="2100"/>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297"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594"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891"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189"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486"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783"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080"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377" algn="ctr" defTabSz="292093"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11644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TCO Calculator</a:t>
            </a:r>
          </a:p>
        </p:txBody>
      </p:sp>
      <p:pic>
        <p:nvPicPr>
          <p:cNvPr id="3" name="Picture 2" descr="A picture containing computer&#10;&#10;Description automatically generated">
            <a:extLst>
              <a:ext uri="{FF2B5EF4-FFF2-40B4-BE49-F238E27FC236}">
                <a16:creationId xmlns:a16="http://schemas.microsoft.com/office/drawing/2014/main" id="{A211D73F-42F6-47EB-8503-C0EF0B8300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9" y="1764037"/>
            <a:ext cx="5314565" cy="2324942"/>
          </a:xfrm>
          <a:prstGeom prst="rect">
            <a:avLst/>
          </a:prstGeom>
        </p:spPr>
      </p:pic>
      <p:pic>
        <p:nvPicPr>
          <p:cNvPr id="5" name="Picture 4" descr="A close up of a logo&#10;&#10;Description automatically generated">
            <a:extLst>
              <a:ext uri="{FF2B5EF4-FFF2-40B4-BE49-F238E27FC236}">
                <a16:creationId xmlns:a16="http://schemas.microsoft.com/office/drawing/2014/main" id="{76C941AB-9AA6-49DB-8E1F-E1C739C4BB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582" y="1764036"/>
            <a:ext cx="4056345" cy="232494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9EAE3F53-4F82-486B-A4D0-F3C1B1CBCA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6622" y="3350747"/>
            <a:ext cx="3848845" cy="2769021"/>
          </a:xfrm>
          <a:prstGeom prst="rect">
            <a:avLst/>
          </a:prstGeom>
        </p:spPr>
      </p:pic>
    </p:spTree>
    <p:extLst>
      <p:ext uri="{BB962C8B-B14F-4D97-AF65-F5344CB8AC3E}">
        <p14:creationId xmlns:p14="http://schemas.microsoft.com/office/powerpoint/2010/main" val="22132208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468679" y="1997839"/>
            <a:ext cx="5470727" cy="2862322"/>
          </a:xfrm>
        </p:spPr>
        <p:txBody>
          <a:bodyPr/>
          <a:lstStyle/>
          <a:p>
            <a:r>
              <a:rPr lang="en-US" dirty="0"/>
              <a:t>To help with the </a:t>
            </a:r>
            <a:r>
              <a:rPr lang="en-US" dirty="0" err="1"/>
              <a:t>ZeroNorth’s</a:t>
            </a:r>
            <a:r>
              <a:rPr lang="en-US" dirty="0"/>
              <a:t> paid digital efforts, Convertiv designed a single asset lander to be used across multiple paid campaigns. Using conversion rate best practices, Convertiv created the single asset design to help deliver the optimal user experience used enhanced web styling. This design uses both elements from the resource center and modular landing page. </a:t>
            </a:r>
          </a:p>
        </p:txBody>
      </p:sp>
      <p:sp>
        <p:nvSpPr>
          <p:cNvPr id="9" name="Text Placeholder 8"/>
          <p:cNvSpPr>
            <a:spLocks noGrp="1"/>
          </p:cNvSpPr>
          <p:nvPr>
            <p:ph type="body" sz="quarter" idx="10"/>
          </p:nvPr>
        </p:nvSpPr>
        <p:spPr/>
        <p:txBody>
          <a:bodyPr/>
          <a:lstStyle/>
          <a:p>
            <a:r>
              <a:rPr lang="en-US" dirty="0"/>
              <a:t>Single Asset Landing Page</a:t>
            </a:r>
          </a:p>
        </p:txBody>
      </p:sp>
      <p:pic>
        <p:nvPicPr>
          <p:cNvPr id="3" name="Picture 2" descr="A screenshot of a cell phone&#10;&#10;Description automatically generated">
            <a:extLst>
              <a:ext uri="{FF2B5EF4-FFF2-40B4-BE49-F238E27FC236}">
                <a16:creationId xmlns:a16="http://schemas.microsoft.com/office/drawing/2014/main" id="{8C662383-8C88-48F9-ABDD-1362D9085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787" y="1853966"/>
            <a:ext cx="4936754" cy="4135774"/>
          </a:xfrm>
          <a:prstGeom prst="rect">
            <a:avLst/>
          </a:prstGeom>
        </p:spPr>
      </p:pic>
    </p:spTree>
    <p:extLst>
      <p:ext uri="{BB962C8B-B14F-4D97-AF65-F5344CB8AC3E}">
        <p14:creationId xmlns:p14="http://schemas.microsoft.com/office/powerpoint/2010/main" val="28735789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2541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User Experience Design Efforts</a:t>
            </a:r>
          </a:p>
        </p:txBody>
      </p:sp>
      <p:pic>
        <p:nvPicPr>
          <p:cNvPr id="11" name="Picture 10" descr="A picture containing clock, meter&#10;&#10;Description automatically generated">
            <a:extLst>
              <a:ext uri="{FF2B5EF4-FFF2-40B4-BE49-F238E27FC236}">
                <a16:creationId xmlns:a16="http://schemas.microsoft.com/office/drawing/2014/main" id="{FC620B57-ECB2-4E30-AEC4-67BB707CD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37" y="1324363"/>
            <a:ext cx="3849291" cy="775025"/>
          </a:xfrm>
          <a:prstGeom prst="rect">
            <a:avLst/>
          </a:prstGeom>
        </p:spPr>
      </p:pic>
    </p:spTree>
    <p:extLst>
      <p:ext uri="{BB962C8B-B14F-4D97-AF65-F5344CB8AC3E}">
        <p14:creationId xmlns:p14="http://schemas.microsoft.com/office/powerpoint/2010/main" val="17425342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410791" y="1173023"/>
            <a:ext cx="4089400" cy="4363712"/>
          </a:xfrm>
        </p:spPr>
        <p:txBody>
          <a:bodyPr/>
          <a:lstStyle/>
          <a:p>
            <a:r>
              <a:rPr lang="en-US" dirty="0"/>
              <a:t>Digital Style Guide</a:t>
            </a:r>
          </a:p>
          <a:p>
            <a:r>
              <a:rPr lang="en-US" dirty="0"/>
              <a:t>Modular Landing Page</a:t>
            </a:r>
          </a:p>
          <a:p>
            <a:r>
              <a:rPr lang="en-US" dirty="0"/>
              <a:t>Resource Center</a:t>
            </a:r>
          </a:p>
          <a:p>
            <a:r>
              <a:rPr lang="en-US" dirty="0"/>
              <a:t>Reconstructed Navigation	</a:t>
            </a:r>
          </a:p>
          <a:p>
            <a:r>
              <a:rPr lang="en-US" dirty="0"/>
              <a:t>TCO Calculator</a:t>
            </a:r>
          </a:p>
          <a:p>
            <a:r>
              <a:rPr lang="en-US" dirty="0"/>
              <a:t>Single Asset Landing Page</a:t>
            </a:r>
          </a:p>
          <a:p>
            <a:r>
              <a:rPr lang="en-US" dirty="0"/>
              <a:t>Multi Asset Landing Page</a:t>
            </a:r>
          </a:p>
        </p:txBody>
      </p:sp>
    </p:spTree>
    <p:extLst>
      <p:ext uri="{BB962C8B-B14F-4D97-AF65-F5344CB8AC3E}">
        <p14:creationId xmlns:p14="http://schemas.microsoft.com/office/powerpoint/2010/main" val="16106844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330554" y="1949183"/>
            <a:ext cx="11523089" cy="3785652"/>
          </a:xfrm>
        </p:spPr>
        <p:txBody>
          <a:bodyPr/>
          <a:lstStyle/>
          <a:p>
            <a:r>
              <a:rPr lang="en-US" dirty="0"/>
              <a:t>In an effort to refresh </a:t>
            </a:r>
            <a:r>
              <a:rPr lang="en-US" dirty="0" err="1"/>
              <a:t>ZeroNorth’s</a:t>
            </a:r>
            <a:r>
              <a:rPr lang="en-US" dirty="0"/>
              <a:t> digital style, Convertiv created a web style guide to help further define a number of design components for the website. These components included</a:t>
            </a:r>
          </a:p>
          <a:p>
            <a:pPr lvl="1"/>
            <a:r>
              <a:rPr lang="en-US" dirty="0"/>
              <a:t>Enhanced color pallet with primary, secondary, and tertiary colors</a:t>
            </a:r>
          </a:p>
          <a:p>
            <a:pPr lvl="1"/>
            <a:r>
              <a:rPr lang="en-US" dirty="0"/>
              <a:t>Breakdown of the current web typeface and how they can be applied to different ‘heading’ types</a:t>
            </a:r>
          </a:p>
          <a:p>
            <a:pPr lvl="1"/>
            <a:r>
              <a:rPr lang="en-US" dirty="0"/>
              <a:t>Showcase of button and link </a:t>
            </a:r>
            <a:r>
              <a:rPr lang="en-US" dirty="0" err="1"/>
              <a:t>stles</a:t>
            </a:r>
            <a:endParaRPr lang="en-US" dirty="0"/>
          </a:p>
          <a:p>
            <a:pPr lvl="1"/>
            <a:r>
              <a:rPr lang="en-US" dirty="0"/>
              <a:t>Update of iconographic language and functional elements (e.g., paginations) along with examples of graphic language</a:t>
            </a:r>
          </a:p>
          <a:p>
            <a:r>
              <a:rPr lang="en-US" dirty="0"/>
              <a:t>You can view the Style Guide here: https://convertiv.invisionapp.com/share/MKU6NBS2CWQ</a:t>
            </a:r>
          </a:p>
          <a:p>
            <a:pPr lvl="1"/>
            <a:endParaRPr lang="en-US" dirty="0"/>
          </a:p>
        </p:txBody>
      </p:sp>
      <p:sp>
        <p:nvSpPr>
          <p:cNvPr id="9" name="Text Placeholder 8"/>
          <p:cNvSpPr>
            <a:spLocks noGrp="1"/>
          </p:cNvSpPr>
          <p:nvPr>
            <p:ph type="body" sz="quarter" idx="10"/>
          </p:nvPr>
        </p:nvSpPr>
        <p:spPr/>
        <p:txBody>
          <a:bodyPr/>
          <a:lstStyle/>
          <a:p>
            <a:r>
              <a:rPr lang="en-US" dirty="0"/>
              <a:t>Web Style Guide</a:t>
            </a:r>
          </a:p>
        </p:txBody>
      </p:sp>
    </p:spTree>
    <p:extLst>
      <p:ext uri="{BB962C8B-B14F-4D97-AF65-F5344CB8AC3E}">
        <p14:creationId xmlns:p14="http://schemas.microsoft.com/office/powerpoint/2010/main" val="38392700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78084" y="2037314"/>
            <a:ext cx="4077050" cy="2031325"/>
          </a:xfrm>
        </p:spPr>
        <p:txBody>
          <a:bodyPr/>
          <a:lstStyle/>
          <a:p>
            <a:r>
              <a:rPr lang="en-US" sz="1800" dirty="0"/>
              <a:t>Convertiv designed and implemented modular designs components based on enhanced ZeroNorth web styling. These multi-purpose modules were built into the </a:t>
            </a:r>
            <a:r>
              <a:rPr lang="en-US" sz="1800" dirty="0" err="1"/>
              <a:t>Divi</a:t>
            </a:r>
            <a:r>
              <a:rPr lang="en-US" sz="1800" dirty="0"/>
              <a:t> theme library with the ability to be used across the site. </a:t>
            </a:r>
          </a:p>
        </p:txBody>
      </p:sp>
      <p:sp>
        <p:nvSpPr>
          <p:cNvPr id="4" name="Text Placeholder 3"/>
          <p:cNvSpPr>
            <a:spLocks noGrp="1"/>
          </p:cNvSpPr>
          <p:nvPr>
            <p:ph type="body" sz="quarter" idx="10"/>
          </p:nvPr>
        </p:nvSpPr>
        <p:spPr/>
        <p:txBody>
          <a:bodyPr/>
          <a:lstStyle/>
          <a:p>
            <a:r>
              <a:rPr lang="en-US" dirty="0"/>
              <a:t>Modular Landing Page</a:t>
            </a:r>
          </a:p>
        </p:txBody>
      </p:sp>
      <p:pic>
        <p:nvPicPr>
          <p:cNvPr id="8" name="Picture 7" descr="A screenshot of a cell phone&#10;&#10;Description automatically generated">
            <a:extLst>
              <a:ext uri="{FF2B5EF4-FFF2-40B4-BE49-F238E27FC236}">
                <a16:creationId xmlns:a16="http://schemas.microsoft.com/office/drawing/2014/main" id="{CBC795D2-9023-4EE0-8774-8491AF1836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4055" y="4351415"/>
            <a:ext cx="3871545" cy="1511116"/>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116124D7-9A28-43A9-A932-C46F80F79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402" y="1972196"/>
            <a:ext cx="3871545" cy="1817483"/>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48B3EDD-8FF6-47A3-A61A-6572FC727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7502" y="4351415"/>
            <a:ext cx="4137580" cy="1570937"/>
          </a:xfrm>
          <a:prstGeom prst="rect">
            <a:avLst/>
          </a:prstGeom>
        </p:spPr>
      </p:pic>
      <p:pic>
        <p:nvPicPr>
          <p:cNvPr id="14" name="Picture 13" descr="A screenshot of a social media post&#10;&#10;Description automatically generated">
            <a:extLst>
              <a:ext uri="{FF2B5EF4-FFF2-40B4-BE49-F238E27FC236}">
                <a16:creationId xmlns:a16="http://schemas.microsoft.com/office/drawing/2014/main" id="{EDCAE8F5-53AD-40DD-9CCC-FB1D31AFC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4194" y="1916377"/>
            <a:ext cx="3571406" cy="1693055"/>
          </a:xfrm>
          <a:prstGeom prst="rect">
            <a:avLst/>
          </a:prstGeom>
        </p:spPr>
      </p:pic>
    </p:spTree>
    <p:extLst>
      <p:ext uri="{BB962C8B-B14F-4D97-AF65-F5344CB8AC3E}">
        <p14:creationId xmlns:p14="http://schemas.microsoft.com/office/powerpoint/2010/main" val="15838638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330555" y="1949183"/>
            <a:ext cx="6330304" cy="4093428"/>
          </a:xfrm>
        </p:spPr>
        <p:txBody>
          <a:bodyPr/>
          <a:lstStyle/>
          <a:p>
            <a:r>
              <a:rPr lang="en-US" dirty="0"/>
              <a:t>Redesigned the Resource Center archive page to serve the user a more streamlined experience for viewing and searching assets on the site. Taxonomies for Solutions, Topics and Asset Types were created to help users filter through to the right content. </a:t>
            </a:r>
          </a:p>
          <a:p>
            <a:r>
              <a:rPr lang="en-US" dirty="0"/>
              <a:t>Blog call-out ‘tiles’ were added to present users the option to view relevant blogs posts consistent with the topics they’re looking for. </a:t>
            </a:r>
          </a:p>
          <a:p>
            <a:r>
              <a:rPr lang="en-US" dirty="0"/>
              <a:t>New resource flows including gated, ungated and thank-you pages were also created to enhance the user experience.</a:t>
            </a:r>
          </a:p>
        </p:txBody>
      </p:sp>
      <p:sp>
        <p:nvSpPr>
          <p:cNvPr id="9" name="Text Placeholder 8"/>
          <p:cNvSpPr>
            <a:spLocks noGrp="1"/>
          </p:cNvSpPr>
          <p:nvPr>
            <p:ph type="body" sz="quarter" idx="10"/>
          </p:nvPr>
        </p:nvSpPr>
        <p:spPr/>
        <p:txBody>
          <a:bodyPr/>
          <a:lstStyle/>
          <a:p>
            <a:r>
              <a:rPr lang="en-US" dirty="0"/>
              <a:t>Resource Center Redesign</a:t>
            </a:r>
          </a:p>
        </p:txBody>
      </p:sp>
      <p:pic>
        <p:nvPicPr>
          <p:cNvPr id="3" name="Picture 2" descr="A screenshot of a cell phone&#10;&#10;Description automatically generated">
            <a:extLst>
              <a:ext uri="{FF2B5EF4-FFF2-40B4-BE49-F238E27FC236}">
                <a16:creationId xmlns:a16="http://schemas.microsoft.com/office/drawing/2014/main" id="{44723776-AD12-4D43-A5A4-6DABB2F21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9559" y="1764037"/>
            <a:ext cx="3225736" cy="390507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2D4DDD0A-E903-425C-B6B7-F22BE7B81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843" y="3177331"/>
            <a:ext cx="3415188" cy="2962688"/>
          </a:xfrm>
          <a:prstGeom prst="rect">
            <a:avLst/>
          </a:prstGeom>
        </p:spPr>
      </p:pic>
    </p:spTree>
    <p:extLst>
      <p:ext uri="{BB962C8B-B14F-4D97-AF65-F5344CB8AC3E}">
        <p14:creationId xmlns:p14="http://schemas.microsoft.com/office/powerpoint/2010/main" val="7358874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330554" y="1949183"/>
            <a:ext cx="11439200" cy="1631216"/>
          </a:xfrm>
        </p:spPr>
        <p:txBody>
          <a:bodyPr/>
          <a:lstStyle/>
          <a:p>
            <a:r>
              <a:rPr lang="en-US" dirty="0"/>
              <a:t>Convertiv conducted an audit of the main navigation and information architecture to decrease unnecessary clutter and create a design based on user intent wand finding information as easily as possible. This involved redesigning the entire navigation, removing the sub-navigation with an emphasis on making the main CTA more prominent, and bringing increased visibility to certain sections of the navigation. </a:t>
            </a:r>
          </a:p>
        </p:txBody>
      </p:sp>
      <p:sp>
        <p:nvSpPr>
          <p:cNvPr id="9" name="Text Placeholder 8"/>
          <p:cNvSpPr>
            <a:spLocks noGrp="1"/>
          </p:cNvSpPr>
          <p:nvPr>
            <p:ph type="body" sz="quarter" idx="10"/>
          </p:nvPr>
        </p:nvSpPr>
        <p:spPr/>
        <p:txBody>
          <a:bodyPr/>
          <a:lstStyle/>
          <a:p>
            <a:r>
              <a:rPr lang="en-US" dirty="0"/>
              <a:t>Reconstructed Navigation</a:t>
            </a:r>
          </a:p>
        </p:txBody>
      </p:sp>
    </p:spTree>
    <p:extLst>
      <p:ext uri="{BB962C8B-B14F-4D97-AF65-F5344CB8AC3E}">
        <p14:creationId xmlns:p14="http://schemas.microsoft.com/office/powerpoint/2010/main" val="19182162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64C1EE8-943F-4B5F-AA56-D3ACD40C5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7044" y="4395832"/>
            <a:ext cx="6694956" cy="141746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6B8BF88-AA47-4F79-A657-F3107168E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32" y="4144449"/>
            <a:ext cx="5466312" cy="1920229"/>
          </a:xfrm>
          <a:prstGeom prst="rect">
            <a:avLst/>
          </a:prstGeom>
        </p:spPr>
      </p:pic>
      <p:sp>
        <p:nvSpPr>
          <p:cNvPr id="2" name="TextBox 1">
            <a:extLst>
              <a:ext uri="{FF2B5EF4-FFF2-40B4-BE49-F238E27FC236}">
                <a16:creationId xmlns:a16="http://schemas.microsoft.com/office/drawing/2014/main" id="{3E627E77-2836-4A37-B7FD-992B9A2016C8}"/>
              </a:ext>
            </a:extLst>
          </p:cNvPr>
          <p:cNvSpPr txBox="1"/>
          <p:nvPr/>
        </p:nvSpPr>
        <p:spPr>
          <a:xfrm>
            <a:off x="1719743" y="1048586"/>
            <a:ext cx="1174459"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marL="0" marR="0" indent="0" defTabSz="584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tx2"/>
                </a:solidFill>
                <a:effectLst/>
                <a:uFillTx/>
                <a:ea typeface="+mn-ea"/>
                <a:cs typeface="+mn-cs"/>
                <a:sym typeface="Helvetica Light"/>
              </a:rPr>
              <a:t>Before</a:t>
            </a:r>
          </a:p>
        </p:txBody>
      </p:sp>
      <p:sp>
        <p:nvSpPr>
          <p:cNvPr id="3" name="TextBox 2">
            <a:extLst>
              <a:ext uri="{FF2B5EF4-FFF2-40B4-BE49-F238E27FC236}">
                <a16:creationId xmlns:a16="http://schemas.microsoft.com/office/drawing/2014/main" id="{9B3AD480-18BA-4911-A35A-6924BA62FAE8}"/>
              </a:ext>
            </a:extLst>
          </p:cNvPr>
          <p:cNvSpPr txBox="1"/>
          <p:nvPr/>
        </p:nvSpPr>
        <p:spPr>
          <a:xfrm>
            <a:off x="8106290" y="1048586"/>
            <a:ext cx="1174459"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marL="0" marR="0" indent="0" defTabSz="584200" rtl="0" fontAlgn="auto" latinLnBrk="0" hangingPunct="0">
              <a:lnSpc>
                <a:spcPct val="100000"/>
              </a:lnSpc>
              <a:spcBef>
                <a:spcPts val="0"/>
              </a:spcBef>
              <a:spcAft>
                <a:spcPts val="0"/>
              </a:spcAft>
              <a:buClrTx/>
              <a:buSzTx/>
              <a:buFontTx/>
              <a:buNone/>
              <a:tabLst/>
            </a:pPr>
            <a:r>
              <a:rPr lang="en-US" sz="1400" b="1" dirty="0">
                <a:solidFill>
                  <a:schemeClr val="tx2"/>
                </a:solidFill>
              </a:rPr>
              <a:t>After</a:t>
            </a:r>
            <a:endParaRPr kumimoji="0" lang="en-US" sz="1400" b="1" i="0" u="none" strike="noStrike" cap="none" spc="0" normalizeH="0" baseline="0" dirty="0">
              <a:ln>
                <a:noFill/>
              </a:ln>
              <a:solidFill>
                <a:schemeClr val="tx2"/>
              </a:solidFill>
              <a:effectLst/>
              <a:uFillTx/>
              <a:ea typeface="+mn-ea"/>
              <a:cs typeface="+mn-cs"/>
              <a:sym typeface="Helvetica Light"/>
            </a:endParaRPr>
          </a:p>
        </p:txBody>
      </p:sp>
      <p:pic>
        <p:nvPicPr>
          <p:cNvPr id="6" name="Picture 5" descr="A screenshot of a cell phone&#10;&#10;Description automatically generated">
            <a:extLst>
              <a:ext uri="{FF2B5EF4-FFF2-40B4-BE49-F238E27FC236}">
                <a16:creationId xmlns:a16="http://schemas.microsoft.com/office/drawing/2014/main" id="{5DCCCC97-D80C-410B-A64B-7236C4E08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2363" y="1866283"/>
            <a:ext cx="6153303" cy="2278166"/>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90FB3CC8-4A01-495A-985F-3CF3017C3E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334" y="1700851"/>
            <a:ext cx="4871751" cy="2197438"/>
          </a:xfrm>
          <a:prstGeom prst="rect">
            <a:avLst/>
          </a:prstGeom>
        </p:spPr>
      </p:pic>
    </p:spTree>
    <p:extLst>
      <p:ext uri="{BB962C8B-B14F-4D97-AF65-F5344CB8AC3E}">
        <p14:creationId xmlns:p14="http://schemas.microsoft.com/office/powerpoint/2010/main" val="308760675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468679" y="1997839"/>
            <a:ext cx="11254641" cy="1938992"/>
          </a:xfrm>
        </p:spPr>
        <p:txBody>
          <a:bodyPr/>
          <a:lstStyle/>
          <a:p>
            <a:r>
              <a:rPr lang="en-US" dirty="0"/>
              <a:t>Convertiv designed, developed and implemented a TCO calculator to help generate demand for </a:t>
            </a:r>
            <a:r>
              <a:rPr lang="en-US" dirty="0" err="1"/>
              <a:t>ZeroNorth’s</a:t>
            </a:r>
            <a:r>
              <a:rPr lang="en-US" dirty="0"/>
              <a:t> users across the site. This calculator focused on giving the users the information to determine the direct and indirect costs of effectively managing their security vulnerability management program and how they can leverage the ZeroNorth platform to decrease costs across the board. This was designed based on updated web styling using new elements as well as bringing in previous styles. </a:t>
            </a:r>
          </a:p>
        </p:txBody>
      </p:sp>
      <p:sp>
        <p:nvSpPr>
          <p:cNvPr id="9" name="Text Placeholder 8"/>
          <p:cNvSpPr>
            <a:spLocks noGrp="1"/>
          </p:cNvSpPr>
          <p:nvPr>
            <p:ph type="body" sz="quarter" idx="10"/>
          </p:nvPr>
        </p:nvSpPr>
        <p:spPr/>
        <p:txBody>
          <a:bodyPr/>
          <a:lstStyle/>
          <a:p>
            <a:r>
              <a:rPr lang="en-US" dirty="0"/>
              <a:t>TCO Calculator</a:t>
            </a:r>
          </a:p>
        </p:txBody>
      </p:sp>
    </p:spTree>
    <p:extLst>
      <p:ext uri="{BB962C8B-B14F-4D97-AF65-F5344CB8AC3E}">
        <p14:creationId xmlns:p14="http://schemas.microsoft.com/office/powerpoint/2010/main" val="1354051910"/>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Convertiv 2017">
  <a:themeElements>
    <a:clrScheme name="Convertiv">
      <a:dk1>
        <a:srgbClr val="000000"/>
      </a:dk1>
      <a:lt1>
        <a:srgbClr val="FFFFFF"/>
      </a:lt1>
      <a:dk2>
        <a:srgbClr val="4C4C4C"/>
      </a:dk2>
      <a:lt2>
        <a:srgbClr val="D9D9D6"/>
      </a:lt2>
      <a:accent1>
        <a:srgbClr val="807F83"/>
      </a:accent1>
      <a:accent2>
        <a:srgbClr val="D7C62C"/>
      </a:accent2>
      <a:accent3>
        <a:srgbClr val="77BED2"/>
      </a:accent3>
      <a:accent4>
        <a:srgbClr val="F2583E"/>
      </a:accent4>
      <a:accent5>
        <a:srgbClr val="4C4C4C"/>
      </a:accent5>
      <a:accent6>
        <a:srgbClr val="D7C62C"/>
      </a:accent6>
      <a:hlink>
        <a:srgbClr val="807F83"/>
      </a:hlink>
      <a:folHlink>
        <a:srgbClr val="77BED2"/>
      </a:folHlink>
    </a:clrScheme>
    <a:fontScheme name="Convertiv 2017">
      <a:majorFont>
        <a:latin typeface="Butler"/>
        <a:ea typeface="Helvetica Light"/>
        <a:cs typeface="Helvetica Light"/>
      </a:majorFont>
      <a:minorFont>
        <a:latin typeface="Proxima Nova Rg"/>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4C4D"/>
        </a:solidFill>
        <a:ln w="12700" cap="flat">
          <a:noFill/>
          <a:miter lim="400000"/>
        </a:ln>
        <a:effectLst/>
        <a:sp3d/>
      </a:spPr>
      <a:bodyPr rot="0" spcFirstLastPara="1" vertOverflow="overflow" horzOverflow="overflow" vert="horz" wrap="square" lIns="71437" tIns="71437" rIns="71437" bIns="71437" numCol="1" spcCol="38100" rtlCol="0" anchor="ctr">
        <a:no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ln w="34925">
          <a:solidFill>
            <a:srgbClr val="D7C73E"/>
          </a:solidFill>
          <a:miter lim="400000"/>
        </a:ln>
      </a:spPr>
      <a:bodyPr/>
      <a:lstStyle/>
    </a:lnDef>
    <a:txDef>
      <a:spPr>
        <a:noFill/>
        <a:ln w="12700" cap="flat">
          <a:noFill/>
          <a:miter lim="400000"/>
        </a:ln>
        <a:effectLst/>
        <a:sp3d/>
      </a:spPr>
      <a:bodyPr rot="0" spcFirstLastPara="1" vertOverflow="overflow" horzOverflow="overflow" vert="horz" wrap="square" lIns="71437" tIns="71437" rIns="71437" bIns="71437" numCol="1" spcCol="38100" rtlCol="0" anchor="t">
        <a:spAutoFit/>
      </a:bodyPr>
      <a:lstStyle>
        <a:defPPr marL="0" marR="0" indent="0" algn="l" defTabSz="584200" rtl="0" fontAlgn="auto" latinLnBrk="0" hangingPunct="0">
          <a:lnSpc>
            <a:spcPct val="100000"/>
          </a:lnSpc>
          <a:spcBef>
            <a:spcPts val="0"/>
          </a:spcBef>
          <a:spcAft>
            <a:spcPts val="0"/>
          </a:spcAft>
          <a:buClrTx/>
          <a:buSzTx/>
          <a:buFontTx/>
          <a:buNone/>
          <a:tabLst/>
          <a:defRPr kumimoji="0" sz="1400" i="0" u="none" strike="noStrike" cap="none" spc="0" normalizeH="0" baseline="0" dirty="0" smtClean="0">
            <a:ln>
              <a:noFill/>
            </a:ln>
            <a:solidFill>
              <a:schemeClr val="tx2"/>
            </a:solidFill>
            <a:effectLst/>
            <a:uFillTx/>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2020 _ Convertiv _ PPT Template _ Simple Version (no photos)" id="{E92EC894-CE9B-4093-B2B9-E113E72E87C7}" vid="{7D1DD682-C163-46F7-B66A-DC6FB51093EC}"/>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_ Convertiv _ PPT Template _ Simple Version (no photos)</Template>
  <TotalTime>1291</TotalTime>
  <Words>474</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Butler</vt:lpstr>
      <vt:lpstr>Calibri</vt:lpstr>
      <vt:lpstr>Helvetica Neue</vt:lpstr>
      <vt:lpstr>Proxima Nova Rg</vt:lpstr>
      <vt:lpstr>Convertiv 2017</vt:lpstr>
      <vt:lpstr>PowerPoint Presentation</vt:lpstr>
      <vt:lpstr>User Experience Design Efforts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Palmieri</dc:creator>
  <cp:lastModifiedBy>Tom Palmieri</cp:lastModifiedBy>
  <cp:revision>9</cp:revision>
  <dcterms:created xsi:type="dcterms:W3CDTF">2020-08-21T01:26:03Z</dcterms:created>
  <dcterms:modified xsi:type="dcterms:W3CDTF">2020-08-28T16:06:56Z</dcterms:modified>
</cp:coreProperties>
</file>